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61" r:id="rId4"/>
    <p:sldId id="262" r:id="rId5"/>
    <p:sldId id="260" r:id="rId6"/>
    <p:sldId id="263" r:id="rId7"/>
    <p:sldId id="264" r:id="rId8"/>
    <p:sldId id="265" r:id="rId9"/>
    <p:sldId id="266"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004FD-D75C-4831-AA3E-4695C42D9D25}" type="datetimeFigureOut">
              <a:rPr lang="en-IN" smtClean="0"/>
              <a:t>12-11-2024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F18C8C-04C1-4046-A07C-D46D40E5CB22}" type="slidenum">
              <a:rPr lang="en-IN" smtClean="0"/>
              <a:t>‹#›</a:t>
            </a:fld>
            <a:endParaRPr lang="en-IN"/>
          </a:p>
        </p:txBody>
      </p:sp>
    </p:spTree>
    <p:extLst>
      <p:ext uri="{BB962C8B-B14F-4D97-AF65-F5344CB8AC3E}">
        <p14:creationId xmlns:p14="http://schemas.microsoft.com/office/powerpoint/2010/main" val="3561174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2A53A-65E3-DFA8-EA0A-5195A31992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526913F-43ED-484C-8A60-14520A61AD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CC56A8-D3B1-F35D-73B7-5AAE06801D45}"/>
              </a:ext>
            </a:extLst>
          </p:cNvPr>
          <p:cNvSpPr>
            <a:spLocks noGrp="1"/>
          </p:cNvSpPr>
          <p:nvPr>
            <p:ph type="dt" sz="half" idx="10"/>
          </p:nvPr>
        </p:nvSpPr>
        <p:spPr/>
        <p:txBody>
          <a:bodyPr/>
          <a:lstStyle/>
          <a:p>
            <a:fld id="{536002C3-26CA-4D3A-BE90-1AD452FCEE81}" type="datetimeFigureOut">
              <a:rPr lang="en-IN" smtClean="0"/>
              <a:t>12-11-2024</a:t>
            </a:fld>
            <a:endParaRPr lang="en-IN"/>
          </a:p>
        </p:txBody>
      </p:sp>
      <p:sp>
        <p:nvSpPr>
          <p:cNvPr id="5" name="Footer Placeholder 4">
            <a:extLst>
              <a:ext uri="{FF2B5EF4-FFF2-40B4-BE49-F238E27FC236}">
                <a16:creationId xmlns:a16="http://schemas.microsoft.com/office/drawing/2014/main" id="{4C179EBE-9593-49CF-8F5B-5EAD913976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A51658-FF6D-A72D-FB98-251F68056045}"/>
              </a:ext>
            </a:extLst>
          </p:cNvPr>
          <p:cNvSpPr>
            <a:spLocks noGrp="1"/>
          </p:cNvSpPr>
          <p:nvPr>
            <p:ph type="sldNum" sz="quarter" idx="12"/>
          </p:nvPr>
        </p:nvSpPr>
        <p:spPr/>
        <p:txBody>
          <a:bodyPr/>
          <a:lstStyle/>
          <a:p>
            <a:fld id="{031E0198-AC66-4FE5-A263-45F6B245AB92}" type="slidenum">
              <a:rPr lang="en-IN" smtClean="0"/>
              <a:t>‹#›</a:t>
            </a:fld>
            <a:endParaRPr lang="en-IN"/>
          </a:p>
        </p:txBody>
      </p:sp>
    </p:spTree>
    <p:extLst>
      <p:ext uri="{BB962C8B-B14F-4D97-AF65-F5344CB8AC3E}">
        <p14:creationId xmlns:p14="http://schemas.microsoft.com/office/powerpoint/2010/main" val="2125975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1D0AD-A40B-8D01-FB3F-519BBFBE8C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A4A5CA-4F85-1947-5087-5D350E62F2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0D8742-634C-1BE7-9678-90C53CDCB63E}"/>
              </a:ext>
            </a:extLst>
          </p:cNvPr>
          <p:cNvSpPr>
            <a:spLocks noGrp="1"/>
          </p:cNvSpPr>
          <p:nvPr>
            <p:ph type="dt" sz="half" idx="10"/>
          </p:nvPr>
        </p:nvSpPr>
        <p:spPr/>
        <p:txBody>
          <a:bodyPr/>
          <a:lstStyle/>
          <a:p>
            <a:fld id="{536002C3-26CA-4D3A-BE90-1AD452FCEE81}" type="datetimeFigureOut">
              <a:rPr lang="en-IN" smtClean="0"/>
              <a:t>12-11-2024</a:t>
            </a:fld>
            <a:endParaRPr lang="en-IN"/>
          </a:p>
        </p:txBody>
      </p:sp>
      <p:sp>
        <p:nvSpPr>
          <p:cNvPr id="5" name="Footer Placeholder 4">
            <a:extLst>
              <a:ext uri="{FF2B5EF4-FFF2-40B4-BE49-F238E27FC236}">
                <a16:creationId xmlns:a16="http://schemas.microsoft.com/office/drawing/2014/main" id="{3608B2CE-B75A-238F-6859-D604D58BF0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A73FD7-09D2-600D-D810-06308786C3F4}"/>
              </a:ext>
            </a:extLst>
          </p:cNvPr>
          <p:cNvSpPr>
            <a:spLocks noGrp="1"/>
          </p:cNvSpPr>
          <p:nvPr>
            <p:ph type="sldNum" sz="quarter" idx="12"/>
          </p:nvPr>
        </p:nvSpPr>
        <p:spPr/>
        <p:txBody>
          <a:bodyPr/>
          <a:lstStyle/>
          <a:p>
            <a:fld id="{031E0198-AC66-4FE5-A263-45F6B245AB92}" type="slidenum">
              <a:rPr lang="en-IN" smtClean="0"/>
              <a:t>‹#›</a:t>
            </a:fld>
            <a:endParaRPr lang="en-IN"/>
          </a:p>
        </p:txBody>
      </p:sp>
    </p:spTree>
    <p:extLst>
      <p:ext uri="{BB962C8B-B14F-4D97-AF65-F5344CB8AC3E}">
        <p14:creationId xmlns:p14="http://schemas.microsoft.com/office/powerpoint/2010/main" val="3885298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02CD24-885F-6076-9615-8FBFAFE04D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A54899-B895-6F15-FBBD-C414D9642B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01FAB1-65EF-69E6-742F-B189F1613AD5}"/>
              </a:ext>
            </a:extLst>
          </p:cNvPr>
          <p:cNvSpPr>
            <a:spLocks noGrp="1"/>
          </p:cNvSpPr>
          <p:nvPr>
            <p:ph type="dt" sz="half" idx="10"/>
          </p:nvPr>
        </p:nvSpPr>
        <p:spPr/>
        <p:txBody>
          <a:bodyPr/>
          <a:lstStyle/>
          <a:p>
            <a:fld id="{536002C3-26CA-4D3A-BE90-1AD452FCEE81}" type="datetimeFigureOut">
              <a:rPr lang="en-IN" smtClean="0"/>
              <a:t>12-11-2024</a:t>
            </a:fld>
            <a:endParaRPr lang="en-IN"/>
          </a:p>
        </p:txBody>
      </p:sp>
      <p:sp>
        <p:nvSpPr>
          <p:cNvPr id="5" name="Footer Placeholder 4">
            <a:extLst>
              <a:ext uri="{FF2B5EF4-FFF2-40B4-BE49-F238E27FC236}">
                <a16:creationId xmlns:a16="http://schemas.microsoft.com/office/drawing/2014/main" id="{2C91713D-92D1-7A7C-D55B-FC80426E0F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B7BE5A-331A-A844-A6EC-AFB6B1AC295C}"/>
              </a:ext>
            </a:extLst>
          </p:cNvPr>
          <p:cNvSpPr>
            <a:spLocks noGrp="1"/>
          </p:cNvSpPr>
          <p:nvPr>
            <p:ph type="sldNum" sz="quarter" idx="12"/>
          </p:nvPr>
        </p:nvSpPr>
        <p:spPr/>
        <p:txBody>
          <a:bodyPr/>
          <a:lstStyle/>
          <a:p>
            <a:fld id="{031E0198-AC66-4FE5-A263-45F6B245AB92}" type="slidenum">
              <a:rPr lang="en-IN" smtClean="0"/>
              <a:t>‹#›</a:t>
            </a:fld>
            <a:endParaRPr lang="en-IN"/>
          </a:p>
        </p:txBody>
      </p:sp>
    </p:spTree>
    <p:extLst>
      <p:ext uri="{BB962C8B-B14F-4D97-AF65-F5344CB8AC3E}">
        <p14:creationId xmlns:p14="http://schemas.microsoft.com/office/powerpoint/2010/main" val="873924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65CD5-5D81-3918-8E50-F724D99F33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863909-70FA-02D6-EE42-7D0C89EF02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4578A7-C7F2-4BD6-8737-29102B09BA75}"/>
              </a:ext>
            </a:extLst>
          </p:cNvPr>
          <p:cNvSpPr>
            <a:spLocks noGrp="1"/>
          </p:cNvSpPr>
          <p:nvPr>
            <p:ph type="dt" sz="half" idx="10"/>
          </p:nvPr>
        </p:nvSpPr>
        <p:spPr/>
        <p:txBody>
          <a:bodyPr/>
          <a:lstStyle/>
          <a:p>
            <a:fld id="{536002C3-26CA-4D3A-BE90-1AD452FCEE81}" type="datetimeFigureOut">
              <a:rPr lang="en-IN" smtClean="0"/>
              <a:t>12-11-2024</a:t>
            </a:fld>
            <a:endParaRPr lang="en-IN"/>
          </a:p>
        </p:txBody>
      </p:sp>
      <p:sp>
        <p:nvSpPr>
          <p:cNvPr id="5" name="Footer Placeholder 4">
            <a:extLst>
              <a:ext uri="{FF2B5EF4-FFF2-40B4-BE49-F238E27FC236}">
                <a16:creationId xmlns:a16="http://schemas.microsoft.com/office/drawing/2014/main" id="{28022EF2-7F4D-F446-C12E-A8B8EB1C85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45E2CB-2304-A999-C7E0-87B57ACF3A6F}"/>
              </a:ext>
            </a:extLst>
          </p:cNvPr>
          <p:cNvSpPr>
            <a:spLocks noGrp="1"/>
          </p:cNvSpPr>
          <p:nvPr>
            <p:ph type="sldNum" sz="quarter" idx="12"/>
          </p:nvPr>
        </p:nvSpPr>
        <p:spPr/>
        <p:txBody>
          <a:bodyPr/>
          <a:lstStyle/>
          <a:p>
            <a:fld id="{031E0198-AC66-4FE5-A263-45F6B245AB92}" type="slidenum">
              <a:rPr lang="en-IN" smtClean="0"/>
              <a:t>‹#›</a:t>
            </a:fld>
            <a:endParaRPr lang="en-IN"/>
          </a:p>
        </p:txBody>
      </p:sp>
    </p:spTree>
    <p:extLst>
      <p:ext uri="{BB962C8B-B14F-4D97-AF65-F5344CB8AC3E}">
        <p14:creationId xmlns:p14="http://schemas.microsoft.com/office/powerpoint/2010/main" val="371306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2F1C-AB50-CA50-BF09-06B3FB246A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6A4D0FC-829C-3E32-47EB-9F77BDA3F6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67EC70-B795-E7B1-CB23-FD23B327EEB6}"/>
              </a:ext>
            </a:extLst>
          </p:cNvPr>
          <p:cNvSpPr>
            <a:spLocks noGrp="1"/>
          </p:cNvSpPr>
          <p:nvPr>
            <p:ph type="dt" sz="half" idx="10"/>
          </p:nvPr>
        </p:nvSpPr>
        <p:spPr/>
        <p:txBody>
          <a:bodyPr/>
          <a:lstStyle/>
          <a:p>
            <a:fld id="{536002C3-26CA-4D3A-BE90-1AD452FCEE81}" type="datetimeFigureOut">
              <a:rPr lang="en-IN" smtClean="0"/>
              <a:t>12-11-2024</a:t>
            </a:fld>
            <a:endParaRPr lang="en-IN"/>
          </a:p>
        </p:txBody>
      </p:sp>
      <p:sp>
        <p:nvSpPr>
          <p:cNvPr id="5" name="Footer Placeholder 4">
            <a:extLst>
              <a:ext uri="{FF2B5EF4-FFF2-40B4-BE49-F238E27FC236}">
                <a16:creationId xmlns:a16="http://schemas.microsoft.com/office/drawing/2014/main" id="{E8774E31-FA30-945E-3E01-4F96FE7DD4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72396C-5A0C-D110-D602-001580667C10}"/>
              </a:ext>
            </a:extLst>
          </p:cNvPr>
          <p:cNvSpPr>
            <a:spLocks noGrp="1"/>
          </p:cNvSpPr>
          <p:nvPr>
            <p:ph type="sldNum" sz="quarter" idx="12"/>
          </p:nvPr>
        </p:nvSpPr>
        <p:spPr/>
        <p:txBody>
          <a:bodyPr/>
          <a:lstStyle/>
          <a:p>
            <a:fld id="{031E0198-AC66-4FE5-A263-45F6B245AB92}" type="slidenum">
              <a:rPr lang="en-IN" smtClean="0"/>
              <a:t>‹#›</a:t>
            </a:fld>
            <a:endParaRPr lang="en-IN"/>
          </a:p>
        </p:txBody>
      </p:sp>
    </p:spTree>
    <p:extLst>
      <p:ext uri="{BB962C8B-B14F-4D97-AF65-F5344CB8AC3E}">
        <p14:creationId xmlns:p14="http://schemas.microsoft.com/office/powerpoint/2010/main" val="17613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0CA0-2BB4-1FFB-5357-B50E800290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6B999E-7940-437D-DE7D-C2546A877A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E6C733-1E1D-8AEF-3865-558F0F8135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604B97-5C2D-3657-E916-98839B90B401}"/>
              </a:ext>
            </a:extLst>
          </p:cNvPr>
          <p:cNvSpPr>
            <a:spLocks noGrp="1"/>
          </p:cNvSpPr>
          <p:nvPr>
            <p:ph type="dt" sz="half" idx="10"/>
          </p:nvPr>
        </p:nvSpPr>
        <p:spPr/>
        <p:txBody>
          <a:bodyPr/>
          <a:lstStyle/>
          <a:p>
            <a:fld id="{536002C3-26CA-4D3A-BE90-1AD452FCEE81}" type="datetimeFigureOut">
              <a:rPr lang="en-IN" smtClean="0"/>
              <a:t>12-11-2024</a:t>
            </a:fld>
            <a:endParaRPr lang="en-IN"/>
          </a:p>
        </p:txBody>
      </p:sp>
      <p:sp>
        <p:nvSpPr>
          <p:cNvPr id="6" name="Footer Placeholder 5">
            <a:extLst>
              <a:ext uri="{FF2B5EF4-FFF2-40B4-BE49-F238E27FC236}">
                <a16:creationId xmlns:a16="http://schemas.microsoft.com/office/drawing/2014/main" id="{34C10D8C-EF4C-4F44-6F5F-85C617C9FC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F9F621-A436-E9A1-82F1-46AB74830416}"/>
              </a:ext>
            </a:extLst>
          </p:cNvPr>
          <p:cNvSpPr>
            <a:spLocks noGrp="1"/>
          </p:cNvSpPr>
          <p:nvPr>
            <p:ph type="sldNum" sz="quarter" idx="12"/>
          </p:nvPr>
        </p:nvSpPr>
        <p:spPr/>
        <p:txBody>
          <a:bodyPr/>
          <a:lstStyle/>
          <a:p>
            <a:fld id="{031E0198-AC66-4FE5-A263-45F6B245AB92}" type="slidenum">
              <a:rPr lang="en-IN" smtClean="0"/>
              <a:t>‹#›</a:t>
            </a:fld>
            <a:endParaRPr lang="en-IN"/>
          </a:p>
        </p:txBody>
      </p:sp>
    </p:spTree>
    <p:extLst>
      <p:ext uri="{BB962C8B-B14F-4D97-AF65-F5344CB8AC3E}">
        <p14:creationId xmlns:p14="http://schemas.microsoft.com/office/powerpoint/2010/main" val="2036697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CD8E-892A-58D3-5BF6-707D26734A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9ED0F-CAB0-5E23-90D1-6F13B311C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449C55-B880-E6A2-A968-DA781CC873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F98218-1FBF-ADD8-A1C9-1C0CABCAE7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B1F0B9-1893-83C0-5641-762C3BBBDC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B1901E9-0D40-EC84-22A4-D5AF86592A7B}"/>
              </a:ext>
            </a:extLst>
          </p:cNvPr>
          <p:cNvSpPr>
            <a:spLocks noGrp="1"/>
          </p:cNvSpPr>
          <p:nvPr>
            <p:ph type="dt" sz="half" idx="10"/>
          </p:nvPr>
        </p:nvSpPr>
        <p:spPr/>
        <p:txBody>
          <a:bodyPr/>
          <a:lstStyle/>
          <a:p>
            <a:fld id="{536002C3-26CA-4D3A-BE90-1AD452FCEE81}" type="datetimeFigureOut">
              <a:rPr lang="en-IN" smtClean="0"/>
              <a:t>12-11-2024</a:t>
            </a:fld>
            <a:endParaRPr lang="en-IN"/>
          </a:p>
        </p:txBody>
      </p:sp>
      <p:sp>
        <p:nvSpPr>
          <p:cNvPr id="8" name="Footer Placeholder 7">
            <a:extLst>
              <a:ext uri="{FF2B5EF4-FFF2-40B4-BE49-F238E27FC236}">
                <a16:creationId xmlns:a16="http://schemas.microsoft.com/office/drawing/2014/main" id="{BBD4AD71-6518-E4D7-1661-7F1459216ED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1484EB4-C58C-B4C4-7810-C728957E0113}"/>
              </a:ext>
            </a:extLst>
          </p:cNvPr>
          <p:cNvSpPr>
            <a:spLocks noGrp="1"/>
          </p:cNvSpPr>
          <p:nvPr>
            <p:ph type="sldNum" sz="quarter" idx="12"/>
          </p:nvPr>
        </p:nvSpPr>
        <p:spPr/>
        <p:txBody>
          <a:bodyPr/>
          <a:lstStyle/>
          <a:p>
            <a:fld id="{031E0198-AC66-4FE5-A263-45F6B245AB92}" type="slidenum">
              <a:rPr lang="en-IN" smtClean="0"/>
              <a:t>‹#›</a:t>
            </a:fld>
            <a:endParaRPr lang="en-IN"/>
          </a:p>
        </p:txBody>
      </p:sp>
    </p:spTree>
    <p:extLst>
      <p:ext uri="{BB962C8B-B14F-4D97-AF65-F5344CB8AC3E}">
        <p14:creationId xmlns:p14="http://schemas.microsoft.com/office/powerpoint/2010/main" val="2525889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C6C3-625F-3F3D-386D-E5F2ADF5BFC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12B8C3-1FDE-1B76-4188-4314F88ECF9E}"/>
              </a:ext>
            </a:extLst>
          </p:cNvPr>
          <p:cNvSpPr>
            <a:spLocks noGrp="1"/>
          </p:cNvSpPr>
          <p:nvPr>
            <p:ph type="dt" sz="half" idx="10"/>
          </p:nvPr>
        </p:nvSpPr>
        <p:spPr/>
        <p:txBody>
          <a:bodyPr/>
          <a:lstStyle/>
          <a:p>
            <a:fld id="{536002C3-26CA-4D3A-BE90-1AD452FCEE81}" type="datetimeFigureOut">
              <a:rPr lang="en-IN" smtClean="0"/>
              <a:t>12-11-2024</a:t>
            </a:fld>
            <a:endParaRPr lang="en-IN"/>
          </a:p>
        </p:txBody>
      </p:sp>
      <p:sp>
        <p:nvSpPr>
          <p:cNvPr id="4" name="Footer Placeholder 3">
            <a:extLst>
              <a:ext uri="{FF2B5EF4-FFF2-40B4-BE49-F238E27FC236}">
                <a16:creationId xmlns:a16="http://schemas.microsoft.com/office/drawing/2014/main" id="{3BFF5077-6979-8892-76E9-1882EC6955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A57450-4172-E076-DEEE-564BBB624DFC}"/>
              </a:ext>
            </a:extLst>
          </p:cNvPr>
          <p:cNvSpPr>
            <a:spLocks noGrp="1"/>
          </p:cNvSpPr>
          <p:nvPr>
            <p:ph type="sldNum" sz="quarter" idx="12"/>
          </p:nvPr>
        </p:nvSpPr>
        <p:spPr/>
        <p:txBody>
          <a:bodyPr/>
          <a:lstStyle/>
          <a:p>
            <a:fld id="{031E0198-AC66-4FE5-A263-45F6B245AB92}" type="slidenum">
              <a:rPr lang="en-IN" smtClean="0"/>
              <a:t>‹#›</a:t>
            </a:fld>
            <a:endParaRPr lang="en-IN"/>
          </a:p>
        </p:txBody>
      </p:sp>
    </p:spTree>
    <p:extLst>
      <p:ext uri="{BB962C8B-B14F-4D97-AF65-F5344CB8AC3E}">
        <p14:creationId xmlns:p14="http://schemas.microsoft.com/office/powerpoint/2010/main" val="3983643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619FE4-7483-7FB7-5BA6-37A187931F86}"/>
              </a:ext>
            </a:extLst>
          </p:cNvPr>
          <p:cNvSpPr>
            <a:spLocks noGrp="1"/>
          </p:cNvSpPr>
          <p:nvPr>
            <p:ph type="dt" sz="half" idx="10"/>
          </p:nvPr>
        </p:nvSpPr>
        <p:spPr/>
        <p:txBody>
          <a:bodyPr/>
          <a:lstStyle/>
          <a:p>
            <a:fld id="{536002C3-26CA-4D3A-BE90-1AD452FCEE81}" type="datetimeFigureOut">
              <a:rPr lang="en-IN" smtClean="0"/>
              <a:t>12-11-2024</a:t>
            </a:fld>
            <a:endParaRPr lang="en-IN"/>
          </a:p>
        </p:txBody>
      </p:sp>
      <p:sp>
        <p:nvSpPr>
          <p:cNvPr id="3" name="Footer Placeholder 2">
            <a:extLst>
              <a:ext uri="{FF2B5EF4-FFF2-40B4-BE49-F238E27FC236}">
                <a16:creationId xmlns:a16="http://schemas.microsoft.com/office/drawing/2014/main" id="{E75EC6FC-3D0D-BBC0-B689-E9DDDF09DB7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94B0FE8-FFC8-8E74-486B-688E16A73286}"/>
              </a:ext>
            </a:extLst>
          </p:cNvPr>
          <p:cNvSpPr>
            <a:spLocks noGrp="1"/>
          </p:cNvSpPr>
          <p:nvPr>
            <p:ph type="sldNum" sz="quarter" idx="12"/>
          </p:nvPr>
        </p:nvSpPr>
        <p:spPr/>
        <p:txBody>
          <a:bodyPr/>
          <a:lstStyle/>
          <a:p>
            <a:fld id="{031E0198-AC66-4FE5-A263-45F6B245AB92}" type="slidenum">
              <a:rPr lang="en-IN" smtClean="0"/>
              <a:t>‹#›</a:t>
            </a:fld>
            <a:endParaRPr lang="en-IN"/>
          </a:p>
        </p:txBody>
      </p:sp>
    </p:spTree>
    <p:extLst>
      <p:ext uri="{BB962C8B-B14F-4D97-AF65-F5344CB8AC3E}">
        <p14:creationId xmlns:p14="http://schemas.microsoft.com/office/powerpoint/2010/main" val="2271786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61597-B4E7-A030-B291-2368002635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3ADC12C-9E6A-E57E-6B4E-41779D6632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4800602-8A6E-3419-4C26-9284F4F3B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69FE6-C00A-78D9-E366-5AC63032A5CF}"/>
              </a:ext>
            </a:extLst>
          </p:cNvPr>
          <p:cNvSpPr>
            <a:spLocks noGrp="1"/>
          </p:cNvSpPr>
          <p:nvPr>
            <p:ph type="dt" sz="half" idx="10"/>
          </p:nvPr>
        </p:nvSpPr>
        <p:spPr/>
        <p:txBody>
          <a:bodyPr/>
          <a:lstStyle/>
          <a:p>
            <a:fld id="{536002C3-26CA-4D3A-BE90-1AD452FCEE81}" type="datetimeFigureOut">
              <a:rPr lang="en-IN" smtClean="0"/>
              <a:t>12-11-2024</a:t>
            </a:fld>
            <a:endParaRPr lang="en-IN"/>
          </a:p>
        </p:txBody>
      </p:sp>
      <p:sp>
        <p:nvSpPr>
          <p:cNvPr id="6" name="Footer Placeholder 5">
            <a:extLst>
              <a:ext uri="{FF2B5EF4-FFF2-40B4-BE49-F238E27FC236}">
                <a16:creationId xmlns:a16="http://schemas.microsoft.com/office/drawing/2014/main" id="{FE174094-3873-9A66-12F4-E5506B1342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F70582-6B21-516D-6278-AB5A3015344E}"/>
              </a:ext>
            </a:extLst>
          </p:cNvPr>
          <p:cNvSpPr>
            <a:spLocks noGrp="1"/>
          </p:cNvSpPr>
          <p:nvPr>
            <p:ph type="sldNum" sz="quarter" idx="12"/>
          </p:nvPr>
        </p:nvSpPr>
        <p:spPr/>
        <p:txBody>
          <a:bodyPr/>
          <a:lstStyle/>
          <a:p>
            <a:fld id="{031E0198-AC66-4FE5-A263-45F6B245AB92}" type="slidenum">
              <a:rPr lang="en-IN" smtClean="0"/>
              <a:t>‹#›</a:t>
            </a:fld>
            <a:endParaRPr lang="en-IN"/>
          </a:p>
        </p:txBody>
      </p:sp>
    </p:spTree>
    <p:extLst>
      <p:ext uri="{BB962C8B-B14F-4D97-AF65-F5344CB8AC3E}">
        <p14:creationId xmlns:p14="http://schemas.microsoft.com/office/powerpoint/2010/main" val="4063473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5E4D-DC94-60C5-9A26-000CA2ADE0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86046E-4D60-AA85-6091-86ABF9BE5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C88CD58-9B75-4B8E-8EC8-0AB097A20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1B14D-49CC-25AD-8FF4-8091AABE27BF}"/>
              </a:ext>
            </a:extLst>
          </p:cNvPr>
          <p:cNvSpPr>
            <a:spLocks noGrp="1"/>
          </p:cNvSpPr>
          <p:nvPr>
            <p:ph type="dt" sz="half" idx="10"/>
          </p:nvPr>
        </p:nvSpPr>
        <p:spPr/>
        <p:txBody>
          <a:bodyPr/>
          <a:lstStyle/>
          <a:p>
            <a:fld id="{536002C3-26CA-4D3A-BE90-1AD452FCEE81}" type="datetimeFigureOut">
              <a:rPr lang="en-IN" smtClean="0"/>
              <a:t>12-11-2024</a:t>
            </a:fld>
            <a:endParaRPr lang="en-IN"/>
          </a:p>
        </p:txBody>
      </p:sp>
      <p:sp>
        <p:nvSpPr>
          <p:cNvPr id="6" name="Footer Placeholder 5">
            <a:extLst>
              <a:ext uri="{FF2B5EF4-FFF2-40B4-BE49-F238E27FC236}">
                <a16:creationId xmlns:a16="http://schemas.microsoft.com/office/drawing/2014/main" id="{A6775ABD-3FF9-7E95-C76E-25D5B42D4D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677A57-F8AE-1948-8545-3875C0E81E70}"/>
              </a:ext>
            </a:extLst>
          </p:cNvPr>
          <p:cNvSpPr>
            <a:spLocks noGrp="1"/>
          </p:cNvSpPr>
          <p:nvPr>
            <p:ph type="sldNum" sz="quarter" idx="12"/>
          </p:nvPr>
        </p:nvSpPr>
        <p:spPr/>
        <p:txBody>
          <a:bodyPr/>
          <a:lstStyle/>
          <a:p>
            <a:fld id="{031E0198-AC66-4FE5-A263-45F6B245AB92}" type="slidenum">
              <a:rPr lang="en-IN" smtClean="0"/>
              <a:t>‹#›</a:t>
            </a:fld>
            <a:endParaRPr lang="en-IN"/>
          </a:p>
        </p:txBody>
      </p:sp>
    </p:spTree>
    <p:extLst>
      <p:ext uri="{BB962C8B-B14F-4D97-AF65-F5344CB8AC3E}">
        <p14:creationId xmlns:p14="http://schemas.microsoft.com/office/powerpoint/2010/main" val="3753469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76DAF4-DF91-B888-2191-0796364F4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BFD24D-5C49-8C59-7C70-A2861A1FDB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B60D60-91D9-26D0-E8E4-41280F5F13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6002C3-26CA-4D3A-BE90-1AD452FCEE81}" type="datetimeFigureOut">
              <a:rPr lang="en-IN" smtClean="0"/>
              <a:t>12-11-2024</a:t>
            </a:fld>
            <a:endParaRPr lang="en-IN"/>
          </a:p>
        </p:txBody>
      </p:sp>
      <p:sp>
        <p:nvSpPr>
          <p:cNvPr id="5" name="Footer Placeholder 4">
            <a:extLst>
              <a:ext uri="{FF2B5EF4-FFF2-40B4-BE49-F238E27FC236}">
                <a16:creationId xmlns:a16="http://schemas.microsoft.com/office/drawing/2014/main" id="{780363BD-BF8B-B919-475D-48E31205E2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1BE4EC2-C0EE-6DFC-F04A-E9F00BE0A3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1E0198-AC66-4FE5-A263-45F6B245AB92}" type="slidenum">
              <a:rPr lang="en-IN" smtClean="0"/>
              <a:t>‹#›</a:t>
            </a:fld>
            <a:endParaRPr lang="en-IN"/>
          </a:p>
        </p:txBody>
      </p:sp>
    </p:spTree>
    <p:extLst>
      <p:ext uri="{BB962C8B-B14F-4D97-AF65-F5344CB8AC3E}">
        <p14:creationId xmlns:p14="http://schemas.microsoft.com/office/powerpoint/2010/main" val="1156399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6828D-C170-4D22-1BFB-7A0CCB374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DF428DC-A091-8C0B-3585-155562F23723}"/>
              </a:ext>
            </a:extLst>
          </p:cNvPr>
          <p:cNvSpPr txBox="1"/>
          <p:nvPr/>
        </p:nvSpPr>
        <p:spPr>
          <a:xfrm>
            <a:off x="4129548" y="117987"/>
            <a:ext cx="7855974" cy="2585323"/>
          </a:xfrm>
          <a:prstGeom prst="rect">
            <a:avLst/>
          </a:prstGeom>
          <a:noFill/>
        </p:spPr>
        <p:txBody>
          <a:bodyPr wrap="square" rtlCol="0">
            <a:spAutoFit/>
          </a:bodyPr>
          <a:lstStyle/>
          <a:p>
            <a:r>
              <a:rPr lang="en-US" sz="5400" b="1" i="1" dirty="0">
                <a:solidFill>
                  <a:schemeClr val="accent6">
                    <a:lumMod val="50000"/>
                  </a:schemeClr>
                </a:solidFill>
                <a:latin typeface="Baskerville Old Face" panose="02020602080505020303" pitchFamily="18" charset="0"/>
              </a:rPr>
              <a:t>DAIRY </a:t>
            </a:r>
          </a:p>
          <a:p>
            <a:r>
              <a:rPr lang="en-US" sz="5400" b="1" i="1" dirty="0">
                <a:solidFill>
                  <a:schemeClr val="accent6">
                    <a:lumMod val="75000"/>
                  </a:schemeClr>
                </a:solidFill>
                <a:latin typeface="Baskerville Old Face" panose="02020602080505020303" pitchFamily="18" charset="0"/>
              </a:rPr>
              <a:t>             CARE</a:t>
            </a:r>
            <a:r>
              <a:rPr lang="en-US" sz="5400" b="1" i="1" dirty="0">
                <a:solidFill>
                  <a:schemeClr val="accent6">
                    <a:lumMod val="50000"/>
                  </a:schemeClr>
                </a:solidFill>
                <a:latin typeface="Baskerville Old Face" panose="02020602080505020303" pitchFamily="18" charset="0"/>
              </a:rPr>
              <a:t> </a:t>
            </a:r>
          </a:p>
          <a:p>
            <a:r>
              <a:rPr lang="en-US" sz="5400" b="1" i="1" dirty="0">
                <a:solidFill>
                  <a:schemeClr val="accent6"/>
                </a:solidFill>
                <a:latin typeface="Baskerville Old Face" panose="02020602080505020303" pitchFamily="18" charset="0"/>
              </a:rPr>
              <a:t>                         SYSTEM</a:t>
            </a:r>
          </a:p>
        </p:txBody>
      </p:sp>
      <p:sp>
        <p:nvSpPr>
          <p:cNvPr id="5" name="TextBox 4">
            <a:extLst>
              <a:ext uri="{FF2B5EF4-FFF2-40B4-BE49-F238E27FC236}">
                <a16:creationId xmlns:a16="http://schemas.microsoft.com/office/drawing/2014/main" id="{F501484C-2A83-5ACD-BF4C-0A0CA39CD11E}"/>
              </a:ext>
            </a:extLst>
          </p:cNvPr>
          <p:cNvSpPr txBox="1"/>
          <p:nvPr/>
        </p:nvSpPr>
        <p:spPr>
          <a:xfrm>
            <a:off x="7521678" y="2703310"/>
            <a:ext cx="4463844" cy="400110"/>
          </a:xfrm>
          <a:prstGeom prst="rect">
            <a:avLst/>
          </a:prstGeom>
          <a:noFill/>
        </p:spPr>
        <p:txBody>
          <a:bodyPr wrap="square" rtlCol="0">
            <a:spAutoFit/>
          </a:bodyPr>
          <a:lstStyle/>
          <a:p>
            <a:r>
              <a:rPr lang="en-US" sz="2000" b="1" i="1" dirty="0">
                <a:solidFill>
                  <a:schemeClr val="accent4">
                    <a:lumMod val="50000"/>
                  </a:schemeClr>
                </a:solidFill>
                <a:effectLst/>
                <a:latin typeface="Bodoni MT" panose="02070603080606020203" pitchFamily="18" charset="0"/>
                <a:ea typeface="Times New Roman" panose="02020603050405020304" pitchFamily="18" charset="0"/>
              </a:rPr>
              <a:t>Comprehensive Dairy Management</a:t>
            </a:r>
            <a:endParaRPr lang="en-IN" sz="2000" i="1" dirty="0">
              <a:solidFill>
                <a:schemeClr val="accent4">
                  <a:lumMod val="50000"/>
                </a:schemeClr>
              </a:solidFill>
              <a:effectLst/>
              <a:latin typeface="Bodoni MT" panose="02070603080606020203"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A7B43C4E-732A-63DB-C8B9-959ADA05FFE3}"/>
              </a:ext>
            </a:extLst>
          </p:cNvPr>
          <p:cNvSpPr txBox="1"/>
          <p:nvPr/>
        </p:nvSpPr>
        <p:spPr>
          <a:xfrm>
            <a:off x="78658" y="3352799"/>
            <a:ext cx="2576052" cy="1015663"/>
          </a:xfrm>
          <a:prstGeom prst="rect">
            <a:avLst/>
          </a:prstGeom>
          <a:noFill/>
        </p:spPr>
        <p:txBody>
          <a:bodyPr wrap="square" rtlCol="0">
            <a:spAutoFit/>
          </a:bodyPr>
          <a:lstStyle/>
          <a:p>
            <a:r>
              <a:rPr lang="en-US" sz="2000" b="1" dirty="0">
                <a:latin typeface="Bell MT" panose="02020503060305020303" pitchFamily="18" charset="0"/>
              </a:rPr>
              <a:t>Krishnendu Lal</a:t>
            </a:r>
          </a:p>
          <a:p>
            <a:r>
              <a:rPr lang="en-US" sz="2000" b="1" dirty="0">
                <a:latin typeface="Bell MT" panose="02020503060305020303" pitchFamily="18" charset="0"/>
              </a:rPr>
              <a:t>S3 Regular MCA</a:t>
            </a:r>
          </a:p>
          <a:p>
            <a:r>
              <a:rPr lang="en-US" sz="2000" b="1" dirty="0">
                <a:latin typeface="Bell MT" panose="02020503060305020303" pitchFamily="18" charset="0"/>
              </a:rPr>
              <a:t>2023 - 2025</a:t>
            </a:r>
            <a:endParaRPr lang="en-IN" sz="2000" b="1" dirty="0">
              <a:latin typeface="Bell MT" panose="02020503060305020303" pitchFamily="18" charset="0"/>
            </a:endParaRPr>
          </a:p>
        </p:txBody>
      </p:sp>
    </p:spTree>
    <p:extLst>
      <p:ext uri="{BB962C8B-B14F-4D97-AF65-F5344CB8AC3E}">
        <p14:creationId xmlns:p14="http://schemas.microsoft.com/office/powerpoint/2010/main" val="8030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4026C9-C57A-C258-F42C-AF39ED98A96A}"/>
              </a:ext>
            </a:extLst>
          </p:cNvPr>
          <p:cNvPicPr>
            <a:picLocks noChangeAspect="1"/>
          </p:cNvPicPr>
          <p:nvPr/>
        </p:nvPicPr>
        <p:blipFill>
          <a:blip r:embed="rId2"/>
          <a:stretch>
            <a:fillRect/>
          </a:stretch>
        </p:blipFill>
        <p:spPr>
          <a:xfrm>
            <a:off x="-1" y="0"/>
            <a:ext cx="3254477" cy="3428999"/>
          </a:xfrm>
          <a:prstGeom prst="rect">
            <a:avLst/>
          </a:prstGeom>
        </p:spPr>
      </p:pic>
      <p:pic>
        <p:nvPicPr>
          <p:cNvPr id="4" name="Picture 3">
            <a:extLst>
              <a:ext uri="{FF2B5EF4-FFF2-40B4-BE49-F238E27FC236}">
                <a16:creationId xmlns:a16="http://schemas.microsoft.com/office/drawing/2014/main" id="{10CEE6B6-4065-4199-8E9E-C70D496C173D}"/>
              </a:ext>
            </a:extLst>
          </p:cNvPr>
          <p:cNvPicPr>
            <a:picLocks noChangeAspect="1"/>
          </p:cNvPicPr>
          <p:nvPr/>
        </p:nvPicPr>
        <p:blipFill>
          <a:blip r:embed="rId3"/>
          <a:stretch>
            <a:fillRect/>
          </a:stretch>
        </p:blipFill>
        <p:spPr>
          <a:xfrm>
            <a:off x="3254477" y="0"/>
            <a:ext cx="3254477" cy="3428998"/>
          </a:xfrm>
          <a:prstGeom prst="rect">
            <a:avLst/>
          </a:prstGeom>
        </p:spPr>
      </p:pic>
      <p:pic>
        <p:nvPicPr>
          <p:cNvPr id="5" name="Picture 4">
            <a:extLst>
              <a:ext uri="{FF2B5EF4-FFF2-40B4-BE49-F238E27FC236}">
                <a16:creationId xmlns:a16="http://schemas.microsoft.com/office/drawing/2014/main" id="{5C5AAFC1-3557-FAEE-F152-A23F5FAA0765}"/>
              </a:ext>
            </a:extLst>
          </p:cNvPr>
          <p:cNvPicPr>
            <a:picLocks noChangeAspect="1"/>
          </p:cNvPicPr>
          <p:nvPr/>
        </p:nvPicPr>
        <p:blipFill>
          <a:blip r:embed="rId4"/>
          <a:stretch>
            <a:fillRect/>
          </a:stretch>
        </p:blipFill>
        <p:spPr>
          <a:xfrm>
            <a:off x="0" y="3429000"/>
            <a:ext cx="3254477" cy="3428999"/>
          </a:xfrm>
          <a:prstGeom prst="rect">
            <a:avLst/>
          </a:prstGeom>
        </p:spPr>
      </p:pic>
      <p:pic>
        <p:nvPicPr>
          <p:cNvPr id="6" name="Picture 5">
            <a:extLst>
              <a:ext uri="{FF2B5EF4-FFF2-40B4-BE49-F238E27FC236}">
                <a16:creationId xmlns:a16="http://schemas.microsoft.com/office/drawing/2014/main" id="{07F8280F-52DC-62FB-F97A-C26D41AB39E0}"/>
              </a:ext>
            </a:extLst>
          </p:cNvPr>
          <p:cNvPicPr>
            <a:picLocks noChangeAspect="1"/>
          </p:cNvPicPr>
          <p:nvPr/>
        </p:nvPicPr>
        <p:blipFill>
          <a:blip r:embed="rId5"/>
          <a:stretch>
            <a:fillRect/>
          </a:stretch>
        </p:blipFill>
        <p:spPr>
          <a:xfrm>
            <a:off x="3254476" y="3428998"/>
            <a:ext cx="3254477" cy="3429002"/>
          </a:xfrm>
          <a:prstGeom prst="rect">
            <a:avLst/>
          </a:prstGeom>
        </p:spPr>
      </p:pic>
      <p:pic>
        <p:nvPicPr>
          <p:cNvPr id="7" name="Picture 6">
            <a:extLst>
              <a:ext uri="{FF2B5EF4-FFF2-40B4-BE49-F238E27FC236}">
                <a16:creationId xmlns:a16="http://schemas.microsoft.com/office/drawing/2014/main" id="{B4E9642C-7725-E455-C03E-6721EAA879A9}"/>
              </a:ext>
            </a:extLst>
          </p:cNvPr>
          <p:cNvPicPr>
            <a:picLocks noChangeAspect="1"/>
          </p:cNvPicPr>
          <p:nvPr/>
        </p:nvPicPr>
        <p:blipFill>
          <a:blip r:embed="rId6"/>
          <a:stretch>
            <a:fillRect/>
          </a:stretch>
        </p:blipFill>
        <p:spPr>
          <a:xfrm>
            <a:off x="6508954" y="0"/>
            <a:ext cx="5683046" cy="6858000"/>
          </a:xfrm>
          <a:prstGeom prst="rect">
            <a:avLst/>
          </a:prstGeom>
        </p:spPr>
      </p:pic>
    </p:spTree>
    <p:extLst>
      <p:ext uri="{BB962C8B-B14F-4D97-AF65-F5344CB8AC3E}">
        <p14:creationId xmlns:p14="http://schemas.microsoft.com/office/powerpoint/2010/main" val="224829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D318B-51AD-440A-B634-88764D0F1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481042" cy="6858000"/>
          </a:xfrm>
          <a:prstGeom prst="rect">
            <a:avLst/>
          </a:prstGeom>
        </p:spPr>
      </p:pic>
      <p:sp>
        <p:nvSpPr>
          <p:cNvPr id="4" name="Rectangle 3">
            <a:extLst>
              <a:ext uri="{FF2B5EF4-FFF2-40B4-BE49-F238E27FC236}">
                <a16:creationId xmlns:a16="http://schemas.microsoft.com/office/drawing/2014/main" id="{925B8ACF-6A95-CD79-DF34-7E4A2395CB39}"/>
              </a:ext>
            </a:extLst>
          </p:cNvPr>
          <p:cNvSpPr/>
          <p:nvPr/>
        </p:nvSpPr>
        <p:spPr>
          <a:xfrm>
            <a:off x="5481042" y="0"/>
            <a:ext cx="6710958" cy="6858000"/>
          </a:xfrm>
          <a:prstGeom prst="rect">
            <a:avLst/>
          </a:prstGeom>
          <a:solidFill>
            <a:schemeClr val="bg1">
              <a:lumMod val="95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049AF28-53DA-682C-D97A-C74DB1850918}"/>
              </a:ext>
            </a:extLst>
          </p:cNvPr>
          <p:cNvSpPr txBox="1"/>
          <p:nvPr/>
        </p:nvSpPr>
        <p:spPr>
          <a:xfrm>
            <a:off x="6575102" y="383368"/>
            <a:ext cx="4522838" cy="707886"/>
          </a:xfrm>
          <a:prstGeom prst="rect">
            <a:avLst/>
          </a:prstGeom>
          <a:noFill/>
        </p:spPr>
        <p:txBody>
          <a:bodyPr wrap="square" rtlCol="0">
            <a:spAutoFit/>
          </a:bodyPr>
          <a:lstStyle/>
          <a:p>
            <a:pPr algn="ctr"/>
            <a:r>
              <a:rPr lang="en-US" sz="4000" dirty="0">
                <a:latin typeface="Centaur" panose="02030504050205020304" pitchFamily="18" charset="0"/>
                <a:cs typeface="Times New Roman" panose="02020603050405020304" pitchFamily="18" charset="0"/>
              </a:rPr>
              <a:t>Conclusion</a:t>
            </a:r>
            <a:endParaRPr lang="en-IN" sz="4000" dirty="0"/>
          </a:p>
        </p:txBody>
      </p:sp>
      <p:sp>
        <p:nvSpPr>
          <p:cNvPr id="6" name="TextBox 5">
            <a:extLst>
              <a:ext uri="{FF2B5EF4-FFF2-40B4-BE49-F238E27FC236}">
                <a16:creationId xmlns:a16="http://schemas.microsoft.com/office/drawing/2014/main" id="{47F19EB6-B4CF-8292-93D4-96D72A11AEA4}"/>
              </a:ext>
            </a:extLst>
          </p:cNvPr>
          <p:cNvSpPr txBox="1"/>
          <p:nvPr/>
        </p:nvSpPr>
        <p:spPr>
          <a:xfrm>
            <a:off x="5547631" y="1614156"/>
            <a:ext cx="6516550" cy="4524315"/>
          </a:xfrm>
          <a:prstGeom prst="rect">
            <a:avLst/>
          </a:prstGeom>
          <a:noFill/>
        </p:spPr>
        <p:txBody>
          <a:bodyPr wrap="square" rtlCol="0">
            <a:spAutoFit/>
          </a:bodyPr>
          <a:lstStyle/>
          <a:p>
            <a:pPr marL="342900" indent="-342900" algn="just">
              <a:buClrTx/>
              <a:buFont typeface="Wingdings" panose="05000000000000000000" pitchFamily="2" charset="2"/>
              <a:buChar char="Ø"/>
            </a:pPr>
            <a:r>
              <a:rPr lang="en-US" sz="2400" dirty="0">
                <a:latin typeface="Bell MT" panose="02020503060305020303" pitchFamily="18" charset="0"/>
                <a:ea typeface="Calibri Light" panose="020F0302020204030204" pitchFamily="34" charset="0"/>
                <a:cs typeface="Calibri Light" panose="020F0302020204030204" pitchFamily="34" charset="0"/>
              </a:rPr>
              <a:t>The Dairy Care System serves as a versatile, efficient platform for managing dairy farm operations, improving productivity, and also transparency, and customer satisfaction.</a:t>
            </a:r>
          </a:p>
          <a:p>
            <a:pPr algn="just">
              <a:buClrTx/>
            </a:pPr>
            <a:endParaRPr lang="en-US" sz="2400" dirty="0">
              <a:latin typeface="Bell MT" panose="02020503060305020303" pitchFamily="18" charset="0"/>
              <a:ea typeface="Calibri Light" panose="020F0302020204030204" pitchFamily="34" charset="0"/>
              <a:cs typeface="Calibri Light" panose="020F0302020204030204" pitchFamily="34" charset="0"/>
            </a:endParaRPr>
          </a:p>
          <a:p>
            <a:pPr algn="just">
              <a:buClrTx/>
            </a:pPr>
            <a:endParaRPr lang="en-US" sz="2400" dirty="0">
              <a:latin typeface="Bell MT" panose="02020503060305020303" pitchFamily="18" charset="0"/>
              <a:ea typeface="Calibri Light" panose="020F0302020204030204" pitchFamily="34" charset="0"/>
              <a:cs typeface="Calibri Light" panose="020F0302020204030204" pitchFamily="34" charset="0"/>
            </a:endParaRPr>
          </a:p>
          <a:p>
            <a:pPr marL="342900" indent="-342900" algn="just">
              <a:buClrTx/>
              <a:buFont typeface="Wingdings" panose="05000000000000000000" pitchFamily="2" charset="2"/>
              <a:buChar char="Ø"/>
            </a:pPr>
            <a:r>
              <a:rPr lang="en-US" sz="2400" dirty="0">
                <a:latin typeface="Bell MT" panose="02020503060305020303" pitchFamily="18" charset="0"/>
                <a:ea typeface="Calibri Light" panose="020F0302020204030204" pitchFamily="34" charset="0"/>
                <a:cs typeface="Calibri Light" panose="020F0302020204030204" pitchFamily="34" charset="0"/>
              </a:rPr>
              <a:t>Empowers farm owners to optimize workflows, ensures the well-being of livestock, enhances sales management, and strengthens the customer relationship through streamlined farm management.</a:t>
            </a:r>
          </a:p>
          <a:p>
            <a:pPr marL="342900" indent="-342900" algn="just">
              <a:buClrTx/>
              <a:buFont typeface="Wingdings" panose="05000000000000000000" pitchFamily="2" charset="2"/>
              <a:buChar char="Ø"/>
            </a:pPr>
            <a:endParaRPr lang="en-IN" sz="2400" dirty="0">
              <a:latin typeface="Bell MT" panose="02020503060305020303" pitchFamily="18"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7492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0E4911-5E91-02E8-23A8-7A483B884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D946E05-99F6-E68A-5BEA-CF8A1DAB9896}"/>
              </a:ext>
            </a:extLst>
          </p:cNvPr>
          <p:cNvSpPr txBox="1"/>
          <p:nvPr/>
        </p:nvSpPr>
        <p:spPr>
          <a:xfrm>
            <a:off x="983225" y="382012"/>
            <a:ext cx="7413522" cy="3046988"/>
          </a:xfrm>
          <a:prstGeom prst="rect">
            <a:avLst/>
          </a:prstGeom>
          <a:noFill/>
        </p:spPr>
        <p:txBody>
          <a:bodyPr wrap="square" rtlCol="0">
            <a:spAutoFit/>
          </a:bodyPr>
          <a:lstStyle/>
          <a:p>
            <a:r>
              <a:rPr lang="en-US" sz="9600" b="1" dirty="0">
                <a:latin typeface="Algerian" panose="04020705040A02060702" pitchFamily="82" charset="0"/>
              </a:rPr>
              <a:t>THANK</a:t>
            </a:r>
          </a:p>
          <a:p>
            <a:r>
              <a:rPr lang="en-US" sz="9600" b="1" dirty="0">
                <a:latin typeface="Algerian" panose="04020705040A02060702" pitchFamily="82" charset="0"/>
              </a:rPr>
              <a:t>              YOU</a:t>
            </a:r>
            <a:endParaRPr lang="en-IN" sz="9600" b="1" dirty="0">
              <a:latin typeface="Algerian" panose="04020705040A02060702" pitchFamily="82" charset="0"/>
            </a:endParaRPr>
          </a:p>
        </p:txBody>
      </p:sp>
      <p:sp>
        <p:nvSpPr>
          <p:cNvPr id="4" name="TextBox 3">
            <a:extLst>
              <a:ext uri="{FF2B5EF4-FFF2-40B4-BE49-F238E27FC236}">
                <a16:creationId xmlns:a16="http://schemas.microsoft.com/office/drawing/2014/main" id="{73A37566-20CF-D8C0-1504-0642220350CF}"/>
              </a:ext>
            </a:extLst>
          </p:cNvPr>
          <p:cNvSpPr txBox="1"/>
          <p:nvPr/>
        </p:nvSpPr>
        <p:spPr>
          <a:xfrm>
            <a:off x="157316" y="3087737"/>
            <a:ext cx="4404851" cy="1446550"/>
          </a:xfrm>
          <a:prstGeom prst="rect">
            <a:avLst/>
          </a:prstGeom>
          <a:noFill/>
        </p:spPr>
        <p:txBody>
          <a:bodyPr wrap="square" rtlCol="0">
            <a:spAutoFit/>
          </a:bodyPr>
          <a:lstStyle/>
          <a:p>
            <a:r>
              <a:rPr lang="en-US" sz="2200" b="1" dirty="0">
                <a:latin typeface="Bell MT" panose="02020503060305020303" pitchFamily="18" charset="0"/>
              </a:rPr>
              <a:t>By,</a:t>
            </a:r>
          </a:p>
          <a:p>
            <a:r>
              <a:rPr lang="en-US" sz="2200" b="1" dirty="0">
                <a:latin typeface="Bell MT" panose="02020503060305020303" pitchFamily="18" charset="0"/>
              </a:rPr>
              <a:t>     Krishnendu Lal</a:t>
            </a:r>
          </a:p>
          <a:p>
            <a:r>
              <a:rPr lang="en-US" sz="2200" b="1" dirty="0">
                <a:latin typeface="Bell MT" panose="02020503060305020303" pitchFamily="18" charset="0"/>
              </a:rPr>
              <a:t>     S3 Regular MCA</a:t>
            </a:r>
          </a:p>
          <a:p>
            <a:r>
              <a:rPr lang="en-US" sz="2200" b="1" dirty="0">
                <a:latin typeface="Bell MT" panose="02020503060305020303" pitchFamily="18" charset="0"/>
              </a:rPr>
              <a:t>     2023 - 2025</a:t>
            </a:r>
            <a:endParaRPr lang="en-IN" sz="2200" b="1" dirty="0">
              <a:latin typeface="Bell MT" panose="02020503060305020303" pitchFamily="18" charset="0"/>
            </a:endParaRPr>
          </a:p>
        </p:txBody>
      </p:sp>
      <p:sp>
        <p:nvSpPr>
          <p:cNvPr id="5" name="TextBox 4">
            <a:extLst>
              <a:ext uri="{FF2B5EF4-FFF2-40B4-BE49-F238E27FC236}">
                <a16:creationId xmlns:a16="http://schemas.microsoft.com/office/drawing/2014/main" id="{625694D2-F821-276F-A9A6-DBEAB1EDD8CF}"/>
              </a:ext>
            </a:extLst>
          </p:cNvPr>
          <p:cNvSpPr txBox="1"/>
          <p:nvPr/>
        </p:nvSpPr>
        <p:spPr>
          <a:xfrm>
            <a:off x="157315" y="4736998"/>
            <a:ext cx="7049729" cy="1785104"/>
          </a:xfrm>
          <a:prstGeom prst="rect">
            <a:avLst/>
          </a:prstGeom>
          <a:noFill/>
        </p:spPr>
        <p:txBody>
          <a:bodyPr wrap="square" rtlCol="0">
            <a:spAutoFit/>
          </a:bodyPr>
          <a:lstStyle/>
          <a:p>
            <a:r>
              <a:rPr lang="en-US" sz="2200" b="1" dirty="0">
                <a:latin typeface="Bell MT" panose="02020503060305020303" pitchFamily="18" charset="0"/>
              </a:rPr>
              <a:t>To,</a:t>
            </a:r>
          </a:p>
          <a:p>
            <a:r>
              <a:rPr lang="en-US" sz="2200" b="1" dirty="0">
                <a:latin typeface="Bell MT" panose="02020503060305020303" pitchFamily="18" charset="0"/>
              </a:rPr>
              <a:t>     Amal K Jose</a:t>
            </a:r>
          </a:p>
          <a:p>
            <a:r>
              <a:rPr lang="en-US" sz="2200" b="1" dirty="0">
                <a:latin typeface="Bell MT" panose="02020503060305020303" pitchFamily="18" charset="0"/>
              </a:rPr>
              <a:t>     Assistant Professor</a:t>
            </a:r>
          </a:p>
          <a:p>
            <a:r>
              <a:rPr lang="en-US" sz="2200" b="1" dirty="0">
                <a:latin typeface="Bell MT" panose="02020503060305020303" pitchFamily="18" charset="0"/>
              </a:rPr>
              <a:t>     Amal Jyothi College of Engineering (Autonomous),</a:t>
            </a:r>
          </a:p>
          <a:p>
            <a:r>
              <a:rPr lang="en-US" sz="2200" b="1" dirty="0">
                <a:latin typeface="Bell MT" panose="02020503060305020303" pitchFamily="18" charset="0"/>
              </a:rPr>
              <a:t>     Kanjirappally, Kottayam</a:t>
            </a:r>
            <a:endParaRPr lang="en-IN" sz="2200" b="1" dirty="0">
              <a:latin typeface="Bell MT" panose="02020503060305020303" pitchFamily="18" charset="0"/>
            </a:endParaRPr>
          </a:p>
        </p:txBody>
      </p:sp>
    </p:spTree>
    <p:extLst>
      <p:ext uri="{BB962C8B-B14F-4D97-AF65-F5344CB8AC3E}">
        <p14:creationId xmlns:p14="http://schemas.microsoft.com/office/powerpoint/2010/main" val="3641725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76EA8-7568-7D51-E477-B565A17BB1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5AF025-F225-FC14-3FA3-2C37ED8DC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968" y="0"/>
            <a:ext cx="5801032" cy="6858000"/>
          </a:xfrm>
          <a:prstGeom prst="rect">
            <a:avLst/>
          </a:prstGeom>
        </p:spPr>
      </p:pic>
      <p:sp>
        <p:nvSpPr>
          <p:cNvPr id="4" name="Rectangle 3">
            <a:extLst>
              <a:ext uri="{FF2B5EF4-FFF2-40B4-BE49-F238E27FC236}">
                <a16:creationId xmlns:a16="http://schemas.microsoft.com/office/drawing/2014/main" id="{7DB21325-7D82-C1CF-C30B-D471007F35C5}"/>
              </a:ext>
            </a:extLst>
          </p:cNvPr>
          <p:cNvSpPr/>
          <p:nvPr/>
        </p:nvSpPr>
        <p:spPr>
          <a:xfrm>
            <a:off x="0" y="0"/>
            <a:ext cx="6390968" cy="6858000"/>
          </a:xfrm>
          <a:prstGeom prst="rect">
            <a:avLst/>
          </a:prstGeom>
          <a:solidFill>
            <a:schemeClr val="bg2"/>
          </a:solidFill>
          <a:ln>
            <a:noFill/>
          </a:ln>
          <a:effectLst>
            <a:innerShdw blurRad="63500" dist="50800" dir="81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Centaur" panose="02030504050205020304" pitchFamily="18" charset="0"/>
                <a:cs typeface="Times New Roman" panose="02020603050405020304" pitchFamily="18" charset="0"/>
              </a:rPr>
              <a:t>Introduction</a:t>
            </a:r>
            <a:endParaRPr lang="en-US" sz="2000" dirty="0">
              <a:solidFill>
                <a:schemeClr val="tx1"/>
              </a:solidFill>
              <a:latin typeface="Centaur" panose="02030504050205020304" pitchFamily="18" charset="0"/>
              <a:cs typeface="Times New Roman" panose="02020603050405020304" pitchFamily="18" charset="0"/>
            </a:endParaRPr>
          </a:p>
          <a:p>
            <a:pPr algn="ctr"/>
            <a:endParaRPr lang="en-US" sz="5000" dirty="0">
              <a:solidFill>
                <a:schemeClr val="tx1"/>
              </a:solidFill>
              <a:latin typeface="Centaur" panose="02030504050205020304" pitchFamily="18" charset="0"/>
              <a:cs typeface="Times New Roman" panose="02020603050405020304" pitchFamily="18" charset="0"/>
            </a:endParaRPr>
          </a:p>
          <a:p>
            <a:pPr algn="ctr"/>
            <a:endParaRPr lang="en-US" sz="4000" dirty="0">
              <a:solidFill>
                <a:schemeClr val="tx1"/>
              </a:solidFill>
              <a:latin typeface="Centaur" panose="02030504050205020304" pitchFamily="18" charset="0"/>
              <a:cs typeface="Times New Roman" panose="02020603050405020304" pitchFamily="18" charset="0"/>
            </a:endParaRPr>
          </a:p>
          <a:p>
            <a:pPr algn="ctr"/>
            <a:endParaRPr lang="en-US" sz="4000" dirty="0">
              <a:solidFill>
                <a:schemeClr val="tx1"/>
              </a:solidFill>
              <a:latin typeface="Centaur" panose="02030504050205020304" pitchFamily="18" charset="0"/>
              <a:cs typeface="Times New Roman" panose="02020603050405020304" pitchFamily="18" charset="0"/>
            </a:endParaRPr>
          </a:p>
          <a:p>
            <a:pPr algn="ctr"/>
            <a:endParaRPr lang="en-US" sz="4000" dirty="0">
              <a:solidFill>
                <a:schemeClr val="tx1"/>
              </a:solidFill>
              <a:latin typeface="Centaur" panose="02030504050205020304" pitchFamily="18" charset="0"/>
              <a:cs typeface="Times New Roman" panose="02020603050405020304" pitchFamily="18" charset="0"/>
            </a:endParaRPr>
          </a:p>
          <a:p>
            <a:pPr algn="ctr"/>
            <a:endParaRPr lang="en-US" sz="4000" dirty="0">
              <a:solidFill>
                <a:schemeClr val="tx1"/>
              </a:solidFill>
              <a:latin typeface="Centaur" panose="02030504050205020304" pitchFamily="18" charset="0"/>
              <a:cs typeface="Times New Roman" panose="02020603050405020304" pitchFamily="18" charset="0"/>
            </a:endParaRPr>
          </a:p>
          <a:p>
            <a:pPr algn="ctr"/>
            <a:endParaRPr lang="en-US" sz="4000" dirty="0">
              <a:solidFill>
                <a:schemeClr val="tx1"/>
              </a:solidFill>
              <a:latin typeface="Centaur" panose="02030504050205020304" pitchFamily="18" charset="0"/>
              <a:cs typeface="Times New Roman" panose="02020603050405020304" pitchFamily="18" charset="0"/>
            </a:endParaRPr>
          </a:p>
          <a:p>
            <a:pPr algn="ctr"/>
            <a:endParaRPr lang="en-US" sz="4000" dirty="0">
              <a:solidFill>
                <a:schemeClr val="tx1"/>
              </a:solidFill>
              <a:latin typeface="Centaur" panose="02030504050205020304" pitchFamily="18" charset="0"/>
              <a:cs typeface="Times New Roman" panose="02020603050405020304" pitchFamily="18" charset="0"/>
            </a:endParaRPr>
          </a:p>
          <a:p>
            <a:pPr algn="ctr"/>
            <a:endParaRPr lang="en-US" sz="4000" dirty="0">
              <a:solidFill>
                <a:schemeClr val="tx1"/>
              </a:solidFill>
              <a:latin typeface="Centaur" panose="02030504050205020304" pitchFamily="18" charset="0"/>
              <a:cs typeface="Times New Roman" panose="02020603050405020304" pitchFamily="18" charset="0"/>
            </a:endParaRPr>
          </a:p>
          <a:p>
            <a:pPr algn="ctr"/>
            <a:endParaRPr lang="en-US" sz="4000" dirty="0">
              <a:solidFill>
                <a:schemeClr val="tx1"/>
              </a:solidFill>
              <a:latin typeface="Centaur" panose="020305040502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0C29CE9-98D3-A444-6CF1-21DB5B49A0A2}"/>
              </a:ext>
            </a:extLst>
          </p:cNvPr>
          <p:cNvSpPr txBox="1"/>
          <p:nvPr/>
        </p:nvSpPr>
        <p:spPr>
          <a:xfrm>
            <a:off x="103239" y="1300316"/>
            <a:ext cx="6130413" cy="5355312"/>
          </a:xfrm>
          <a:prstGeom prst="rect">
            <a:avLst/>
          </a:prstGeom>
          <a:noFill/>
        </p:spPr>
        <p:txBody>
          <a:bodyPr wrap="square" rtlCol="0">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1" i="0" u="none" strike="noStrike" cap="none" normalizeH="0" baseline="0" dirty="0">
                <a:ln>
                  <a:noFill/>
                </a:ln>
                <a:solidFill>
                  <a:schemeClr val="tx1"/>
                </a:solidFill>
                <a:effectLst/>
                <a:latin typeface="Bell MT" panose="02020503060305020303" pitchFamily="18" charset="0"/>
                <a:ea typeface="Calibri Light" panose="020F0302020204030204" pitchFamily="34" charset="0"/>
                <a:cs typeface="Calibri Light" panose="020F0302020204030204" pitchFamily="34" charset="0"/>
              </a:rPr>
              <a:t>Objective:</a:t>
            </a:r>
            <a:r>
              <a:rPr kumimoji="0" lang="en-US" altLang="en-US" sz="2200" b="0" i="0" u="none" strike="noStrike" cap="none" normalizeH="0" baseline="0" dirty="0">
                <a:ln>
                  <a:noFill/>
                </a:ln>
                <a:solidFill>
                  <a:schemeClr val="tx1"/>
                </a:solidFill>
                <a:effectLst/>
                <a:latin typeface="Bell MT" panose="02020503060305020303" pitchFamily="18" charset="0"/>
                <a:ea typeface="Calibri Light" panose="020F0302020204030204" pitchFamily="34" charset="0"/>
                <a:cs typeface="Calibri Light" panose="020F0302020204030204" pitchFamily="34" charset="0"/>
              </a:rPr>
              <a:t> A comprehensive web application designed to enhance the efficiency, productivity, and profitability of dairy farms. Developed using Django, the Dairy Care System enables farmers to streamline livestock management, milk production tracking, and health records, providing an all-encompassing platform for dairy farm operations.</a:t>
            </a:r>
          </a:p>
          <a:p>
            <a:pPr marR="0" lvl="0" algn="just"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dirty="0">
              <a:ln>
                <a:noFill/>
              </a:ln>
              <a:solidFill>
                <a:schemeClr val="tx1"/>
              </a:solidFill>
              <a:effectLst/>
              <a:latin typeface="Bell MT" panose="02020503060305020303" pitchFamily="18" charset="0"/>
              <a:ea typeface="Calibri Light" panose="020F0302020204030204" pitchFamily="34" charset="0"/>
              <a:cs typeface="Calibri Light" panose="020F0302020204030204" pitchFamily="34" charset="0"/>
            </a:endParaRP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Bell MT" panose="02020503060305020303" pitchFamily="18" charset="0"/>
              <a:ea typeface="Calibri Light" panose="020F0302020204030204" pitchFamily="34" charset="0"/>
              <a:cs typeface="Calibri Light" panose="020F030202020403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1" i="0" u="none" strike="noStrike" cap="none" normalizeH="0" baseline="0" dirty="0">
                <a:ln>
                  <a:noFill/>
                </a:ln>
                <a:solidFill>
                  <a:schemeClr val="tx1"/>
                </a:solidFill>
                <a:effectLst/>
                <a:latin typeface="Bell MT" panose="02020503060305020303" pitchFamily="18" charset="0"/>
                <a:ea typeface="Calibri Light" panose="020F0302020204030204" pitchFamily="34" charset="0"/>
                <a:cs typeface="Calibri Light" panose="020F0302020204030204" pitchFamily="34" charset="0"/>
              </a:rPr>
              <a:t>Overview:</a:t>
            </a:r>
            <a:r>
              <a:rPr kumimoji="0" lang="en-US" altLang="en-US" sz="2200" b="0" i="0" u="none" strike="noStrike" cap="none" normalizeH="0" baseline="0" dirty="0">
                <a:ln>
                  <a:noFill/>
                </a:ln>
                <a:solidFill>
                  <a:schemeClr val="tx1"/>
                </a:solidFill>
                <a:effectLst/>
                <a:latin typeface="Bell MT" panose="02020503060305020303" pitchFamily="18" charset="0"/>
                <a:ea typeface="Calibri Light" panose="020F0302020204030204" pitchFamily="34" charset="0"/>
                <a:cs typeface="Calibri Light" panose="020F0302020204030204" pitchFamily="34" charset="0"/>
              </a:rPr>
              <a:t> This system facilitates user-friendly management across multiple roles, from administrators to customers, allowing complete oversight and interaction within dairy operations - covering sales, product inventory, farm monitoring, and customer feedback. </a:t>
            </a:r>
          </a:p>
        </p:txBody>
      </p:sp>
    </p:spTree>
    <p:extLst>
      <p:ext uri="{BB962C8B-B14F-4D97-AF65-F5344CB8AC3E}">
        <p14:creationId xmlns:p14="http://schemas.microsoft.com/office/powerpoint/2010/main" val="2337233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6040A-BF54-2FBA-E79C-90277CCF45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ABC1ED3-9E7E-232D-93FA-3B5F94C1D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5" name="Rectangle 4">
            <a:extLst>
              <a:ext uri="{FF2B5EF4-FFF2-40B4-BE49-F238E27FC236}">
                <a16:creationId xmlns:a16="http://schemas.microsoft.com/office/drawing/2014/main" id="{5F5EE0AC-B6F5-EEBB-698A-9B4DEF9D9244}"/>
              </a:ext>
            </a:extLst>
          </p:cNvPr>
          <p:cNvSpPr/>
          <p:nvPr/>
        </p:nvSpPr>
        <p:spPr>
          <a:xfrm>
            <a:off x="2910348" y="130277"/>
            <a:ext cx="9163666" cy="6597445"/>
          </a:xfrm>
          <a:prstGeom prst="rect">
            <a:avLst/>
          </a:prstGeom>
          <a:solidFill>
            <a:schemeClr val="accent3">
              <a:lumMod val="20000"/>
              <a:lumOff val="80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Centaur" panose="02030504050205020304" pitchFamily="18" charset="0"/>
              </a:rPr>
              <a:t>Users</a:t>
            </a:r>
          </a:p>
          <a:p>
            <a:pPr algn="ctr"/>
            <a:endParaRPr lang="en-US" sz="4400" dirty="0">
              <a:solidFill>
                <a:schemeClr val="tx1"/>
              </a:solidFill>
              <a:latin typeface="Centaur" panose="02030504050205020304" pitchFamily="18" charset="0"/>
            </a:endParaRPr>
          </a:p>
          <a:p>
            <a:pPr algn="ctr"/>
            <a:endParaRPr lang="en-US" dirty="0">
              <a:solidFill>
                <a:schemeClr val="tx1"/>
              </a:solidFill>
              <a:latin typeface="Centaur" panose="02030504050205020304" pitchFamily="18" charset="0"/>
            </a:endParaRPr>
          </a:p>
          <a:p>
            <a:pPr algn="ctr"/>
            <a:endParaRPr lang="en-US" sz="4400" dirty="0">
              <a:solidFill>
                <a:schemeClr val="tx1"/>
              </a:solidFill>
              <a:latin typeface="Centaur" panose="02030504050205020304" pitchFamily="18" charset="0"/>
            </a:endParaRPr>
          </a:p>
          <a:p>
            <a:pPr algn="ctr"/>
            <a:endParaRPr lang="en-US" sz="4400" dirty="0">
              <a:solidFill>
                <a:schemeClr val="tx1"/>
              </a:solidFill>
              <a:latin typeface="Centaur" panose="02030504050205020304" pitchFamily="18" charset="0"/>
            </a:endParaRPr>
          </a:p>
          <a:p>
            <a:pPr algn="ctr"/>
            <a:endParaRPr lang="en-US" sz="4400" dirty="0">
              <a:solidFill>
                <a:schemeClr val="tx1"/>
              </a:solidFill>
              <a:latin typeface="Centaur" panose="02030504050205020304" pitchFamily="18" charset="0"/>
            </a:endParaRPr>
          </a:p>
          <a:p>
            <a:pPr algn="ctr"/>
            <a:endParaRPr lang="en-US" sz="4400" dirty="0">
              <a:solidFill>
                <a:schemeClr val="tx1"/>
              </a:solidFill>
              <a:latin typeface="Centaur" panose="02030504050205020304" pitchFamily="18" charset="0"/>
            </a:endParaRPr>
          </a:p>
          <a:p>
            <a:pPr algn="ctr"/>
            <a:endParaRPr lang="en-US" sz="4400" dirty="0">
              <a:solidFill>
                <a:schemeClr val="tx1"/>
              </a:solidFill>
              <a:latin typeface="Centaur" panose="02030504050205020304" pitchFamily="18" charset="0"/>
            </a:endParaRPr>
          </a:p>
          <a:p>
            <a:pPr algn="ctr"/>
            <a:endParaRPr lang="en-IN" sz="4400" dirty="0">
              <a:solidFill>
                <a:schemeClr val="tx1"/>
              </a:solidFill>
              <a:latin typeface="Centaur" panose="02030504050205020304" pitchFamily="18" charset="0"/>
            </a:endParaRPr>
          </a:p>
        </p:txBody>
      </p:sp>
      <p:sp>
        <p:nvSpPr>
          <p:cNvPr id="2" name="TextBox 1">
            <a:extLst>
              <a:ext uri="{FF2B5EF4-FFF2-40B4-BE49-F238E27FC236}">
                <a16:creationId xmlns:a16="http://schemas.microsoft.com/office/drawing/2014/main" id="{95347D01-C22A-57D5-4735-5C866A9DAC0C}"/>
              </a:ext>
            </a:extLst>
          </p:cNvPr>
          <p:cNvSpPr txBox="1"/>
          <p:nvPr/>
        </p:nvSpPr>
        <p:spPr>
          <a:xfrm>
            <a:off x="3038168" y="1514166"/>
            <a:ext cx="8868697" cy="4832092"/>
          </a:xfrm>
          <a:prstGeom prst="rect">
            <a:avLst/>
          </a:prstGeom>
          <a:noFill/>
        </p:spPr>
        <p:txBody>
          <a:bodyPr wrap="square" rtlCol="0">
            <a:spAutoFit/>
          </a:bodyPr>
          <a:lstStyle/>
          <a:p>
            <a:pPr marL="342900" indent="-342900" algn="just">
              <a:buClrTx/>
              <a:buFont typeface="Wingdings" panose="05000000000000000000" pitchFamily="2" charset="2"/>
              <a:buChar char="Ø"/>
            </a:pPr>
            <a:r>
              <a:rPr lang="en-US" sz="2000" b="1" dirty="0">
                <a:latin typeface="Bell MT" panose="02020503060305020303" pitchFamily="18" charset="0"/>
                <a:ea typeface="Calibri Light" panose="020F0302020204030204" pitchFamily="34" charset="0"/>
                <a:cs typeface="Calibri Light" panose="020F0302020204030204" pitchFamily="34" charset="0"/>
              </a:rPr>
              <a:t>Admin (Owner):</a:t>
            </a:r>
            <a:endParaRPr lang="en-US" sz="2000" dirty="0">
              <a:latin typeface="Bell MT" panose="02020503060305020303" pitchFamily="18" charset="0"/>
              <a:ea typeface="Calibri Light" panose="020F0302020204030204" pitchFamily="34" charset="0"/>
              <a:cs typeface="Calibri Light" panose="020F0302020204030204" pitchFamily="34" charset="0"/>
            </a:endParaRPr>
          </a:p>
          <a:p>
            <a:pPr marL="742950" lvl="1" indent="-285750" algn="just">
              <a:buFont typeface="Arial" panose="020B0604020202020204" pitchFamily="34" charset="0"/>
              <a:buChar char="•"/>
            </a:pPr>
            <a:r>
              <a:rPr lang="en-US" sz="2000" dirty="0">
                <a:latin typeface="Bell MT" panose="02020503060305020303" pitchFamily="18" charset="0"/>
                <a:ea typeface="Calibri Light" panose="020F0302020204030204" pitchFamily="34" charset="0"/>
                <a:cs typeface="Calibri Light" panose="020F0302020204030204" pitchFamily="34" charset="0"/>
              </a:rPr>
              <a:t>Role: Oversee entire farm operations, manage employee tasks, monitor animal health, handle sales and feedback.</a:t>
            </a:r>
          </a:p>
          <a:p>
            <a:pPr marL="742950" lvl="1" indent="-285750" algn="just">
              <a:buFont typeface="Arial" panose="020B0604020202020204" pitchFamily="34" charset="0"/>
              <a:buChar char="•"/>
            </a:pPr>
            <a:r>
              <a:rPr lang="en-US" sz="2000" dirty="0">
                <a:latin typeface="Bell MT" panose="02020503060305020303" pitchFamily="18" charset="0"/>
                <a:ea typeface="Calibri Light" panose="020F0302020204030204" pitchFamily="34" charset="0"/>
                <a:cs typeface="Calibri Light" panose="020F0302020204030204" pitchFamily="34" charset="0"/>
              </a:rPr>
              <a:t>Access: Full access to all features, including permissions management and inventory control.</a:t>
            </a:r>
          </a:p>
          <a:p>
            <a:pPr lvl="1" algn="just"/>
            <a:endParaRPr lang="en-US" sz="1400" dirty="0">
              <a:latin typeface="Bell MT" panose="02020503060305020303" pitchFamily="18" charset="0"/>
              <a:ea typeface="Calibri Light" panose="020F0302020204030204" pitchFamily="34" charset="0"/>
              <a:cs typeface="Calibri Light" panose="020F0302020204030204" pitchFamily="34" charset="0"/>
            </a:endParaRPr>
          </a:p>
          <a:p>
            <a:pPr lvl="1" algn="just"/>
            <a:endParaRPr lang="en-US" sz="1000" dirty="0">
              <a:latin typeface="Bell MT" panose="02020503060305020303" pitchFamily="18" charset="0"/>
              <a:ea typeface="Calibri Light" panose="020F0302020204030204" pitchFamily="34" charset="0"/>
              <a:cs typeface="Calibri Light" panose="020F0302020204030204" pitchFamily="34" charset="0"/>
            </a:endParaRPr>
          </a:p>
          <a:p>
            <a:pPr marL="342900" indent="-342900" algn="just">
              <a:buClrTx/>
              <a:buFont typeface="Wingdings" panose="05000000000000000000" pitchFamily="2" charset="2"/>
              <a:buChar char="Ø"/>
            </a:pPr>
            <a:r>
              <a:rPr lang="en-US" sz="2000" b="1" dirty="0">
                <a:latin typeface="Bell MT" panose="02020503060305020303" pitchFamily="18" charset="0"/>
                <a:ea typeface="Calibri Light" panose="020F0302020204030204" pitchFamily="34" charset="0"/>
                <a:cs typeface="Calibri Light" panose="020F0302020204030204" pitchFamily="34" charset="0"/>
              </a:rPr>
              <a:t>Employee:</a:t>
            </a:r>
            <a:endParaRPr lang="en-US" sz="2000" dirty="0">
              <a:latin typeface="Bell MT" panose="02020503060305020303" pitchFamily="18" charset="0"/>
              <a:ea typeface="Calibri Light" panose="020F0302020204030204" pitchFamily="34" charset="0"/>
              <a:cs typeface="Calibri Light" panose="020F0302020204030204" pitchFamily="34" charset="0"/>
            </a:endParaRPr>
          </a:p>
          <a:p>
            <a:pPr marL="742950" lvl="1" indent="-285750" algn="just">
              <a:buFont typeface="Arial" panose="020B0604020202020204" pitchFamily="34" charset="0"/>
              <a:buChar char="•"/>
            </a:pPr>
            <a:r>
              <a:rPr lang="en-US" sz="2000" dirty="0">
                <a:latin typeface="Bell MT" panose="02020503060305020303" pitchFamily="18" charset="0"/>
                <a:ea typeface="Calibri Light" panose="020F0302020204030204" pitchFamily="34" charset="0"/>
                <a:cs typeface="Calibri Light" panose="020F0302020204030204" pitchFamily="34" charset="0"/>
              </a:rPr>
              <a:t>Role: Conduct farm-specific tasks like managing livestock management and monitoring livestock health.</a:t>
            </a:r>
          </a:p>
          <a:p>
            <a:pPr marL="742950" lvl="1" indent="-285750" algn="just">
              <a:buFont typeface="Arial" panose="020B0604020202020204" pitchFamily="34" charset="0"/>
              <a:buChar char="•"/>
            </a:pPr>
            <a:r>
              <a:rPr lang="en-US" sz="2000" dirty="0">
                <a:latin typeface="Bell MT" panose="02020503060305020303" pitchFamily="18" charset="0"/>
                <a:ea typeface="Calibri Light" panose="020F0302020204030204" pitchFamily="34" charset="0"/>
                <a:cs typeface="Calibri Light" panose="020F0302020204030204" pitchFamily="34" charset="0"/>
              </a:rPr>
              <a:t>Access: Access to assigned tasks by the admin.</a:t>
            </a:r>
          </a:p>
          <a:p>
            <a:pPr lvl="1" algn="just"/>
            <a:endParaRPr lang="en-US" sz="1400" dirty="0">
              <a:latin typeface="Bell MT" panose="02020503060305020303" pitchFamily="18" charset="0"/>
              <a:ea typeface="Calibri Light" panose="020F0302020204030204" pitchFamily="34" charset="0"/>
              <a:cs typeface="Calibri Light" panose="020F0302020204030204" pitchFamily="34" charset="0"/>
            </a:endParaRPr>
          </a:p>
          <a:p>
            <a:pPr lvl="1" algn="just"/>
            <a:endParaRPr lang="en-US" sz="1000" dirty="0">
              <a:latin typeface="Bell MT" panose="02020503060305020303" pitchFamily="18" charset="0"/>
              <a:ea typeface="Calibri Light" panose="020F0302020204030204" pitchFamily="34" charset="0"/>
              <a:cs typeface="Calibri Light" panose="020F0302020204030204" pitchFamily="34" charset="0"/>
            </a:endParaRPr>
          </a:p>
          <a:p>
            <a:pPr marL="342900" indent="-342900" algn="just">
              <a:buClrTx/>
              <a:buFont typeface="Wingdings" panose="05000000000000000000" pitchFamily="2" charset="2"/>
              <a:buChar char="Ø"/>
            </a:pPr>
            <a:r>
              <a:rPr lang="en-US" sz="2000" b="1" dirty="0">
                <a:latin typeface="Bell MT" panose="02020503060305020303" pitchFamily="18" charset="0"/>
                <a:ea typeface="Calibri Light" panose="020F0302020204030204" pitchFamily="34" charset="0"/>
                <a:cs typeface="Calibri Light" panose="020F0302020204030204" pitchFamily="34" charset="0"/>
              </a:rPr>
              <a:t>Customer:</a:t>
            </a:r>
            <a:endParaRPr lang="en-US" sz="2000" dirty="0">
              <a:latin typeface="Bell MT" panose="02020503060305020303" pitchFamily="18" charset="0"/>
              <a:ea typeface="Calibri Light" panose="020F0302020204030204" pitchFamily="34" charset="0"/>
              <a:cs typeface="Calibri Light" panose="020F0302020204030204" pitchFamily="34" charset="0"/>
            </a:endParaRPr>
          </a:p>
          <a:p>
            <a:pPr marL="742950" lvl="1" indent="-285750" algn="just">
              <a:buFont typeface="Arial" panose="020B0604020202020204" pitchFamily="34" charset="0"/>
              <a:buChar char="•"/>
            </a:pPr>
            <a:r>
              <a:rPr lang="en-US" sz="2000" dirty="0">
                <a:latin typeface="Bell MT" panose="02020503060305020303" pitchFamily="18" charset="0"/>
                <a:ea typeface="Calibri Light" panose="020F0302020204030204" pitchFamily="34" charset="0"/>
                <a:cs typeface="Calibri Light" panose="020F0302020204030204" pitchFamily="34" charset="0"/>
              </a:rPr>
              <a:t>Role: Browse products, make purchases, submit feedback.</a:t>
            </a:r>
          </a:p>
          <a:p>
            <a:pPr marL="742950" lvl="1" indent="-285750" algn="just">
              <a:buFont typeface="Arial" panose="020B0604020202020204" pitchFamily="34" charset="0"/>
              <a:buChar char="•"/>
            </a:pPr>
            <a:r>
              <a:rPr lang="en-US" sz="2000" dirty="0">
                <a:latin typeface="Bell MT" panose="02020503060305020303" pitchFamily="18" charset="0"/>
                <a:ea typeface="Calibri Light" panose="020F0302020204030204" pitchFamily="34" charset="0"/>
                <a:cs typeface="Calibri Light" panose="020F0302020204030204" pitchFamily="34" charset="0"/>
              </a:rPr>
              <a:t>Access: Register, manage profile, purchase and pre-purchase products and provide feedback.</a:t>
            </a:r>
            <a:endParaRPr lang="en-IN" sz="2000" dirty="0">
              <a:latin typeface="Bell MT" panose="02020503060305020303" pitchFamily="18"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41912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3FB3BE-A848-9898-7851-F84D96C58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 y="0"/>
            <a:ext cx="12190195" cy="6858000"/>
          </a:xfrm>
          <a:prstGeom prst="rect">
            <a:avLst/>
          </a:prstGeom>
        </p:spPr>
      </p:pic>
      <p:sp>
        <p:nvSpPr>
          <p:cNvPr id="2" name="TextBox 1">
            <a:extLst>
              <a:ext uri="{FF2B5EF4-FFF2-40B4-BE49-F238E27FC236}">
                <a16:creationId xmlns:a16="http://schemas.microsoft.com/office/drawing/2014/main" id="{DE3919BA-B0BE-09DE-A497-AB8D71B04B95}"/>
              </a:ext>
            </a:extLst>
          </p:cNvPr>
          <p:cNvSpPr txBox="1"/>
          <p:nvPr/>
        </p:nvSpPr>
        <p:spPr>
          <a:xfrm>
            <a:off x="4458928" y="113066"/>
            <a:ext cx="3829665" cy="769441"/>
          </a:xfrm>
          <a:prstGeom prst="rect">
            <a:avLst/>
          </a:prstGeom>
          <a:noFill/>
        </p:spPr>
        <p:txBody>
          <a:bodyPr wrap="square" rtlCol="0">
            <a:spAutoFit/>
          </a:bodyPr>
          <a:lstStyle/>
          <a:p>
            <a:r>
              <a:rPr lang="en-US" sz="4400" dirty="0">
                <a:latin typeface="Centaur" panose="02030504050205020304" pitchFamily="18" charset="0"/>
              </a:rPr>
              <a:t>Functionalities</a:t>
            </a:r>
            <a:endParaRPr lang="en-IN" sz="4400" dirty="0"/>
          </a:p>
        </p:txBody>
      </p:sp>
      <p:sp>
        <p:nvSpPr>
          <p:cNvPr id="3" name="TextBox 2">
            <a:extLst>
              <a:ext uri="{FF2B5EF4-FFF2-40B4-BE49-F238E27FC236}">
                <a16:creationId xmlns:a16="http://schemas.microsoft.com/office/drawing/2014/main" id="{C45F3EB4-284E-AF56-016D-36B909301ADA}"/>
              </a:ext>
            </a:extLst>
          </p:cNvPr>
          <p:cNvSpPr txBox="1"/>
          <p:nvPr/>
        </p:nvSpPr>
        <p:spPr>
          <a:xfrm>
            <a:off x="176981" y="1109522"/>
            <a:ext cx="11906864" cy="5632311"/>
          </a:xfrm>
          <a:prstGeom prst="rect">
            <a:avLst/>
          </a:prstGeom>
          <a:noFill/>
        </p:spPr>
        <p:txBody>
          <a:bodyPr wrap="square" rtlCol="0">
            <a:spAutoFit/>
          </a:bodyPr>
          <a:lstStyle/>
          <a:p>
            <a:pPr marL="342900" indent="-342900" algn="just">
              <a:buClrTx/>
              <a:buFont typeface="Wingdings" panose="05000000000000000000" pitchFamily="2" charset="2"/>
              <a:buChar char="Ø"/>
            </a:pPr>
            <a:r>
              <a:rPr lang="en-US" sz="2000" b="1" dirty="0">
                <a:latin typeface="Bell MT" panose="02020503060305020303" pitchFamily="18" charset="0"/>
                <a:ea typeface="Calibri" panose="020F0502020204030204" pitchFamily="34" charset="0"/>
                <a:cs typeface="Calibri" panose="020F0502020204030204" pitchFamily="34" charset="0"/>
              </a:rPr>
              <a:t>User Authentication &amp; Management:</a:t>
            </a:r>
            <a:endParaRPr lang="en-US" sz="2000" dirty="0">
              <a:latin typeface="Bell MT" panose="02020503060305020303" pitchFamily="18" charset="0"/>
              <a:ea typeface="Calibri" panose="020F0502020204030204" pitchFamily="34" charset="0"/>
              <a:cs typeface="Calibri" panose="020F0502020204030204" pitchFamily="34" charset="0"/>
            </a:endParaRPr>
          </a:p>
          <a:p>
            <a:pPr marL="800100" lvl="1" indent="-342900" algn="just">
              <a:buFont typeface="Arial" panose="020B0604020202020204" pitchFamily="34" charset="0"/>
              <a:buChar char="•"/>
            </a:pPr>
            <a:r>
              <a:rPr lang="en-US" sz="2000" dirty="0">
                <a:latin typeface="Bell MT" panose="02020503060305020303" pitchFamily="18" charset="0"/>
                <a:ea typeface="Calibri" panose="020F0502020204030204" pitchFamily="34" charset="0"/>
                <a:cs typeface="Calibri" panose="020F0502020204030204" pitchFamily="34" charset="0"/>
              </a:rPr>
              <a:t>Secure login and registration for all roles.</a:t>
            </a:r>
          </a:p>
          <a:p>
            <a:pPr marL="800100" lvl="1" indent="-342900" algn="just">
              <a:buFont typeface="Arial" panose="020B0604020202020204" pitchFamily="34" charset="0"/>
              <a:buChar char="•"/>
            </a:pPr>
            <a:r>
              <a:rPr lang="en-US" sz="2000" dirty="0">
                <a:latin typeface="Bell MT" panose="02020503060305020303" pitchFamily="18" charset="0"/>
                <a:ea typeface="Calibri" panose="020F0502020204030204" pitchFamily="34" charset="0"/>
                <a:cs typeface="Calibri" panose="020F0502020204030204" pitchFamily="34" charset="0"/>
              </a:rPr>
              <a:t>Admin permissions to manage user roles and oversee account security.</a:t>
            </a:r>
          </a:p>
          <a:p>
            <a:pPr lvl="1" algn="just"/>
            <a:endParaRPr lang="en-US" sz="1000" dirty="0">
              <a:latin typeface="Bell MT" panose="02020503060305020303" pitchFamily="18" charset="0"/>
              <a:ea typeface="Calibri" panose="020F0502020204030204" pitchFamily="34" charset="0"/>
              <a:cs typeface="Calibri" panose="020F0502020204030204" pitchFamily="34" charset="0"/>
            </a:endParaRPr>
          </a:p>
          <a:p>
            <a:pPr marL="342900" indent="-342900" algn="just">
              <a:buClrTx/>
              <a:buFont typeface="Wingdings" panose="05000000000000000000" pitchFamily="2" charset="2"/>
              <a:buChar char="Ø"/>
            </a:pPr>
            <a:r>
              <a:rPr lang="en-US" sz="2000" b="1" dirty="0">
                <a:latin typeface="Bell MT" panose="02020503060305020303" pitchFamily="18" charset="0"/>
                <a:ea typeface="Calibri" panose="020F0502020204030204" pitchFamily="34" charset="0"/>
                <a:cs typeface="Calibri" panose="020F0502020204030204" pitchFamily="34" charset="0"/>
              </a:rPr>
              <a:t>Product &amp; Inventory Management:</a:t>
            </a:r>
            <a:endParaRPr lang="en-US" sz="2000" dirty="0">
              <a:latin typeface="Bell MT" panose="02020503060305020303" pitchFamily="18" charset="0"/>
              <a:ea typeface="Calibri" panose="020F0502020204030204" pitchFamily="34" charset="0"/>
              <a:cs typeface="Calibri" panose="020F0502020204030204" pitchFamily="34" charset="0"/>
            </a:endParaRPr>
          </a:p>
          <a:p>
            <a:pPr marL="800100" lvl="1" indent="-342900" algn="just">
              <a:buFont typeface="Arial" panose="020B0604020202020204" pitchFamily="34" charset="0"/>
              <a:buChar char="•"/>
            </a:pPr>
            <a:r>
              <a:rPr lang="en-US" sz="2000" dirty="0">
                <a:latin typeface="Bell MT" panose="02020503060305020303" pitchFamily="18" charset="0"/>
                <a:ea typeface="Calibri" panose="020F0502020204030204" pitchFamily="34" charset="0"/>
                <a:cs typeface="Calibri" panose="020F0502020204030204" pitchFamily="34" charset="0"/>
              </a:rPr>
              <a:t>Product Search &amp; Purchase: Customers can search, buy products online via Razor-Pay or cash on delivery.</a:t>
            </a:r>
          </a:p>
          <a:p>
            <a:pPr marL="800100" lvl="1" indent="-342900" algn="just">
              <a:buFont typeface="Arial" panose="020B0604020202020204" pitchFamily="34" charset="0"/>
              <a:buChar char="•"/>
            </a:pPr>
            <a:r>
              <a:rPr lang="en-US" sz="2000" dirty="0">
                <a:latin typeface="Bell MT" panose="02020503060305020303" pitchFamily="18" charset="0"/>
                <a:ea typeface="Calibri" panose="020F0502020204030204" pitchFamily="34" charset="0"/>
                <a:cs typeface="Calibri" panose="020F0502020204030204" pitchFamily="34" charset="0"/>
              </a:rPr>
              <a:t>Product Management: Owners can add, update, and track dairy product inventory.</a:t>
            </a:r>
          </a:p>
          <a:p>
            <a:pPr lvl="1" algn="just"/>
            <a:endParaRPr lang="en-US" sz="1000" dirty="0">
              <a:latin typeface="Bell MT" panose="02020503060305020303" pitchFamily="18" charset="0"/>
              <a:ea typeface="Calibri" panose="020F0502020204030204" pitchFamily="34" charset="0"/>
              <a:cs typeface="Calibri" panose="020F0502020204030204" pitchFamily="34" charset="0"/>
            </a:endParaRPr>
          </a:p>
          <a:p>
            <a:pPr marL="342900" indent="-342900" algn="just">
              <a:buClrTx/>
              <a:buFont typeface="Wingdings" panose="05000000000000000000" pitchFamily="2" charset="2"/>
              <a:buChar char="Ø"/>
            </a:pPr>
            <a:r>
              <a:rPr lang="en-US" sz="2000" b="1" dirty="0">
                <a:latin typeface="Bell MT" panose="02020503060305020303" pitchFamily="18" charset="0"/>
                <a:ea typeface="Calibri" panose="020F0502020204030204" pitchFamily="34" charset="0"/>
                <a:cs typeface="Calibri" panose="020F0502020204030204" pitchFamily="34" charset="0"/>
              </a:rPr>
              <a:t>Farm Monitoring:</a:t>
            </a:r>
            <a:endParaRPr lang="en-US" sz="2000" dirty="0">
              <a:latin typeface="Bell MT" panose="02020503060305020303" pitchFamily="18" charset="0"/>
              <a:ea typeface="Calibri" panose="020F0502020204030204" pitchFamily="34" charset="0"/>
              <a:cs typeface="Calibri" panose="020F0502020204030204" pitchFamily="34" charset="0"/>
            </a:endParaRPr>
          </a:p>
          <a:p>
            <a:pPr marL="800100" lvl="1" indent="-342900" algn="just">
              <a:buFont typeface="Arial" panose="020B0604020202020204" pitchFamily="34" charset="0"/>
              <a:buChar char="•"/>
            </a:pPr>
            <a:r>
              <a:rPr lang="en-US" sz="2000" dirty="0">
                <a:latin typeface="Bell MT" panose="02020503060305020303" pitchFamily="18" charset="0"/>
                <a:ea typeface="Calibri" panose="020F0502020204030204" pitchFamily="34" charset="0"/>
                <a:cs typeface="Calibri" panose="020F0502020204030204" pitchFamily="34" charset="0"/>
              </a:rPr>
              <a:t>Feeding Details Collection: Record and manage animal feeding schedules and nutritional data.</a:t>
            </a:r>
          </a:p>
          <a:p>
            <a:pPr marL="800100" lvl="1" indent="-342900" algn="just">
              <a:buFont typeface="Arial" panose="020B0604020202020204" pitchFamily="34" charset="0"/>
              <a:buChar char="•"/>
            </a:pPr>
            <a:r>
              <a:rPr lang="en-US" sz="2000" dirty="0">
                <a:latin typeface="Bell MT" panose="02020503060305020303" pitchFamily="18" charset="0"/>
                <a:ea typeface="Calibri" panose="020F0502020204030204" pitchFamily="34" charset="0"/>
                <a:cs typeface="Calibri" panose="020F0502020204030204" pitchFamily="34" charset="0"/>
              </a:rPr>
              <a:t>Health Monitoring: Monitor milk production, animal health, and assign treatments as prescribed by doctors.</a:t>
            </a:r>
          </a:p>
          <a:p>
            <a:pPr lvl="1" algn="just"/>
            <a:endParaRPr lang="en-US" sz="1000" dirty="0">
              <a:latin typeface="Bell MT" panose="02020503060305020303" pitchFamily="18" charset="0"/>
              <a:ea typeface="Calibri" panose="020F0502020204030204" pitchFamily="34" charset="0"/>
              <a:cs typeface="Calibri" panose="020F0502020204030204" pitchFamily="34" charset="0"/>
            </a:endParaRPr>
          </a:p>
          <a:p>
            <a:pPr marL="342900" indent="-342900" algn="just">
              <a:buClrTx/>
              <a:buFont typeface="Wingdings" panose="05000000000000000000" pitchFamily="2" charset="2"/>
              <a:buChar char="Ø"/>
            </a:pPr>
            <a:r>
              <a:rPr lang="en-US" sz="2000" b="1" dirty="0">
                <a:latin typeface="Bell MT" panose="02020503060305020303" pitchFamily="18" charset="0"/>
                <a:ea typeface="Calibri" panose="020F0502020204030204" pitchFamily="34" charset="0"/>
                <a:cs typeface="Calibri" panose="020F0502020204030204" pitchFamily="34" charset="0"/>
              </a:rPr>
              <a:t>Payment Processing:</a:t>
            </a:r>
            <a:endParaRPr lang="en-US" sz="2000" dirty="0">
              <a:latin typeface="Bell MT" panose="02020503060305020303" pitchFamily="18" charset="0"/>
              <a:ea typeface="Calibri" panose="020F0502020204030204" pitchFamily="34" charset="0"/>
              <a:cs typeface="Calibri" panose="020F0502020204030204" pitchFamily="34" charset="0"/>
            </a:endParaRPr>
          </a:p>
          <a:p>
            <a:pPr marL="800100" lvl="1" indent="-342900" algn="just">
              <a:buFont typeface="Arial" panose="020B0604020202020204" pitchFamily="34" charset="0"/>
              <a:buChar char="•"/>
            </a:pPr>
            <a:r>
              <a:rPr lang="en-US" sz="2000" dirty="0">
                <a:latin typeface="Bell MT" panose="02020503060305020303" pitchFamily="18" charset="0"/>
                <a:ea typeface="Calibri" panose="020F0502020204030204" pitchFamily="34" charset="0"/>
                <a:cs typeface="Calibri" panose="020F0502020204030204" pitchFamily="34" charset="0"/>
              </a:rPr>
              <a:t>Customer Payment: Process online transactions via Razor-Pay or handle cash on delivery.</a:t>
            </a:r>
          </a:p>
          <a:p>
            <a:pPr lvl="1" algn="just"/>
            <a:endParaRPr lang="en-US" sz="1000" dirty="0">
              <a:latin typeface="Bell MT" panose="02020503060305020303" pitchFamily="18" charset="0"/>
              <a:ea typeface="Calibri" panose="020F0502020204030204" pitchFamily="34" charset="0"/>
              <a:cs typeface="Calibri" panose="020F0502020204030204" pitchFamily="34" charset="0"/>
            </a:endParaRPr>
          </a:p>
          <a:p>
            <a:pPr marL="342900" indent="-342900" algn="just">
              <a:buClrTx/>
              <a:buFont typeface="Wingdings" panose="05000000000000000000" pitchFamily="2" charset="2"/>
              <a:buChar char="Ø"/>
            </a:pPr>
            <a:r>
              <a:rPr lang="en-US" sz="2000" b="1" dirty="0">
                <a:latin typeface="Bell MT" panose="02020503060305020303" pitchFamily="18" charset="0"/>
                <a:ea typeface="Calibri" panose="020F0502020204030204" pitchFamily="34" charset="0"/>
                <a:cs typeface="Calibri" panose="020F0502020204030204" pitchFamily="34" charset="0"/>
              </a:rPr>
              <a:t>Feedback &amp; Analysis:</a:t>
            </a:r>
            <a:endParaRPr lang="en-US" sz="2000" dirty="0">
              <a:latin typeface="Bell MT" panose="02020503060305020303" pitchFamily="18" charset="0"/>
              <a:ea typeface="Calibri" panose="020F0502020204030204" pitchFamily="34" charset="0"/>
              <a:cs typeface="Calibri" panose="020F0502020204030204" pitchFamily="34" charset="0"/>
            </a:endParaRPr>
          </a:p>
          <a:p>
            <a:pPr marL="800100" lvl="1" indent="-342900" algn="just">
              <a:buFont typeface="Arial" panose="020B0604020202020204" pitchFamily="34" charset="0"/>
              <a:buChar char="•"/>
            </a:pPr>
            <a:r>
              <a:rPr lang="en-US" sz="2000" dirty="0">
                <a:latin typeface="Bell MT" panose="02020503060305020303" pitchFamily="18" charset="0"/>
                <a:ea typeface="Calibri" panose="020F0502020204030204" pitchFamily="34" charset="0"/>
                <a:cs typeface="Calibri" panose="020F0502020204030204" pitchFamily="34" charset="0"/>
              </a:rPr>
              <a:t>Feedback Submission: Customers submit feedback on products and services.</a:t>
            </a:r>
          </a:p>
          <a:p>
            <a:pPr marL="800100" lvl="1" indent="-342900" algn="just">
              <a:buFont typeface="Arial" panose="020B0604020202020204" pitchFamily="34" charset="0"/>
              <a:buChar char="•"/>
            </a:pPr>
            <a:r>
              <a:rPr lang="en-US" sz="2000" dirty="0">
                <a:latin typeface="Bell MT" panose="02020503060305020303" pitchFamily="18" charset="0"/>
                <a:ea typeface="Calibri" panose="020F0502020204030204" pitchFamily="34" charset="0"/>
                <a:cs typeface="Calibri" panose="020F0502020204030204" pitchFamily="34" charset="0"/>
              </a:rPr>
              <a:t>Feedback Analysis: Admin analyzes customer feedback to improve operations.</a:t>
            </a:r>
          </a:p>
        </p:txBody>
      </p:sp>
    </p:spTree>
    <p:extLst>
      <p:ext uri="{BB962C8B-B14F-4D97-AF65-F5344CB8AC3E}">
        <p14:creationId xmlns:p14="http://schemas.microsoft.com/office/powerpoint/2010/main" val="1198717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704A6-1FDB-F5DA-E0E8-1897C431AC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D447E3-B3C9-67EE-A76C-5F2926DAD140}"/>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9834" y="-1"/>
            <a:ext cx="12201833" cy="6858001"/>
          </a:xfrm>
          <a:prstGeom prst="rect">
            <a:avLst/>
          </a:prstGeom>
        </p:spPr>
      </p:pic>
      <p:sp>
        <p:nvSpPr>
          <p:cNvPr id="5" name="TextBox 4">
            <a:extLst>
              <a:ext uri="{FF2B5EF4-FFF2-40B4-BE49-F238E27FC236}">
                <a16:creationId xmlns:a16="http://schemas.microsoft.com/office/drawing/2014/main" id="{A0500794-F875-2E7F-28BB-74EF573FBAB7}"/>
              </a:ext>
            </a:extLst>
          </p:cNvPr>
          <p:cNvSpPr txBox="1"/>
          <p:nvPr/>
        </p:nvSpPr>
        <p:spPr>
          <a:xfrm>
            <a:off x="4744063" y="432619"/>
            <a:ext cx="3751008" cy="769441"/>
          </a:xfrm>
          <a:prstGeom prst="rect">
            <a:avLst/>
          </a:prstGeom>
          <a:noFill/>
        </p:spPr>
        <p:txBody>
          <a:bodyPr wrap="square" rtlCol="0">
            <a:spAutoFit/>
          </a:bodyPr>
          <a:lstStyle/>
          <a:p>
            <a:r>
              <a:rPr lang="en-US" sz="4400" dirty="0">
                <a:latin typeface="Centaur" panose="02030504050205020304" pitchFamily="18" charset="0"/>
                <a:cs typeface="Times New Roman" panose="02020603050405020304" pitchFamily="18" charset="0"/>
              </a:rPr>
              <a:t>Technologies </a:t>
            </a:r>
            <a:endParaRPr lang="en-IN" sz="4400" dirty="0"/>
          </a:p>
        </p:txBody>
      </p:sp>
      <p:sp>
        <p:nvSpPr>
          <p:cNvPr id="6" name="TextBox 5">
            <a:extLst>
              <a:ext uri="{FF2B5EF4-FFF2-40B4-BE49-F238E27FC236}">
                <a16:creationId xmlns:a16="http://schemas.microsoft.com/office/drawing/2014/main" id="{9843C5D5-729F-0D48-A9AD-01A7037204ED}"/>
              </a:ext>
            </a:extLst>
          </p:cNvPr>
          <p:cNvSpPr txBox="1"/>
          <p:nvPr/>
        </p:nvSpPr>
        <p:spPr>
          <a:xfrm>
            <a:off x="545688" y="1762500"/>
            <a:ext cx="11538157" cy="4093428"/>
          </a:xfrm>
          <a:prstGeom prst="rect">
            <a:avLst/>
          </a:prstGeom>
          <a:noFill/>
        </p:spPr>
        <p:txBody>
          <a:bodyPr wrap="square" rtlCol="0">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Frontend:</a:t>
            </a: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 HTML, CSS, JavaScript for a responsive and interactive interface</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Backend:</a:t>
            </a: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 Django (Python-based framework) for handling logic, database management, and authentication</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Database:</a:t>
            </a: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 MySQL for storing user, product, order, and farm data securely</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Operating System:</a:t>
            </a: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 Windows (for development environment)</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IDE:</a:t>
            </a: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 Visual Studio Code </a:t>
            </a:r>
          </a:p>
        </p:txBody>
      </p:sp>
    </p:spTree>
    <p:extLst>
      <p:ext uri="{BB962C8B-B14F-4D97-AF65-F5344CB8AC3E}">
        <p14:creationId xmlns:p14="http://schemas.microsoft.com/office/powerpoint/2010/main" val="2922771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AA7C9D-D675-3869-1F65-90C0B7F899E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4E01E984-E70F-9587-018C-B1E30F3C2054}"/>
              </a:ext>
            </a:extLst>
          </p:cNvPr>
          <p:cNvSpPr txBox="1"/>
          <p:nvPr/>
        </p:nvSpPr>
        <p:spPr>
          <a:xfrm>
            <a:off x="4608870" y="142550"/>
            <a:ext cx="3136491" cy="707886"/>
          </a:xfrm>
          <a:prstGeom prst="rect">
            <a:avLst/>
          </a:prstGeom>
          <a:noFill/>
        </p:spPr>
        <p:txBody>
          <a:bodyPr wrap="square" rtlCol="0">
            <a:spAutoFit/>
          </a:bodyPr>
          <a:lstStyle/>
          <a:p>
            <a:r>
              <a:rPr lang="en-US" sz="4000" dirty="0">
                <a:latin typeface="Centaur" panose="02030504050205020304" pitchFamily="18" charset="0"/>
              </a:rPr>
              <a:t>Future Scope</a:t>
            </a:r>
            <a:endParaRPr lang="en-IN" sz="4000" dirty="0">
              <a:latin typeface="Centaur" panose="02030504050205020304" pitchFamily="18" charset="0"/>
            </a:endParaRPr>
          </a:p>
        </p:txBody>
      </p:sp>
      <p:sp>
        <p:nvSpPr>
          <p:cNvPr id="8" name="TextBox 7">
            <a:extLst>
              <a:ext uri="{FF2B5EF4-FFF2-40B4-BE49-F238E27FC236}">
                <a16:creationId xmlns:a16="http://schemas.microsoft.com/office/drawing/2014/main" id="{B0578871-F371-935B-38BE-893220B7047D}"/>
              </a:ext>
            </a:extLst>
          </p:cNvPr>
          <p:cNvSpPr txBox="1"/>
          <p:nvPr/>
        </p:nvSpPr>
        <p:spPr>
          <a:xfrm>
            <a:off x="329380" y="992985"/>
            <a:ext cx="11695472" cy="5786199"/>
          </a:xfrm>
          <a:prstGeom prst="rect">
            <a:avLst/>
          </a:prstGeom>
          <a:noFill/>
        </p:spPr>
        <p:txBody>
          <a:bodyPr wrap="square" rtlCol="0">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Non-Dairy Product Expansion:</a:t>
            </a:r>
          </a:p>
          <a:p>
            <a:pPr marR="0" lvl="0" algn="just"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    Expand product offerings to include non-dairy alternatives for a broader customer base.</a:t>
            </a:r>
            <a:endParaRPr lang="en-US" altLang="en-US" sz="2000" b="1" dirty="0">
              <a:latin typeface="Bell MT" panose="02020503060305020303" pitchFamily="18" charset="0"/>
              <a:ea typeface="Calibri Light" panose="020F0302020204030204" pitchFamily="34" charset="0"/>
              <a:cs typeface="Calibri Light" panose="020F0302020204030204" pitchFamily="34" charset="0"/>
            </a:endParaRPr>
          </a:p>
          <a:p>
            <a:pPr marR="0" lvl="0" algn="just"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Advanced Analytics: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    Integrate machine learning for data-driven insights on animal health, milk yield predictions, and optimized</a:t>
            </a:r>
          </a:p>
          <a:p>
            <a:pPr marL="0" marR="0" lvl="0" indent="0" algn="just" defTabSz="914400" rtl="0" eaLnBrk="0" fontAlgn="base" latinLnBrk="0" hangingPunct="0">
              <a:lnSpc>
                <a:spcPct val="100000"/>
              </a:lnSpc>
              <a:spcBef>
                <a:spcPct val="0"/>
              </a:spcBef>
              <a:spcAft>
                <a:spcPct val="0"/>
              </a:spcAft>
              <a:buClrTx/>
              <a:buSzTx/>
              <a:buNone/>
              <a:tabLst/>
            </a:pPr>
            <a:r>
              <a:rPr lang="en-US" altLang="en-US" sz="2000" dirty="0">
                <a:latin typeface="Bell MT" panose="02020503060305020303" pitchFamily="18" charset="0"/>
                <a:ea typeface="Calibri Light" panose="020F0302020204030204" pitchFamily="34" charset="0"/>
                <a:cs typeface="Calibri Light" panose="020F0302020204030204" pitchFamily="34" charset="0"/>
              </a:rPr>
              <a:t>    </a:t>
            </a: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feeding schedules.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Mobile Application Development:</a:t>
            </a:r>
            <a:endParaRPr lang="en-US" altLang="en-US" sz="2000" dirty="0">
              <a:latin typeface="Bell MT" panose="02020503060305020303" pitchFamily="18" charset="0"/>
              <a:ea typeface="Calibri Light" panose="020F0302020204030204" pitchFamily="34" charset="0"/>
              <a:cs typeface="Calibri Light" panose="020F030202020403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    Create a mobile app to allow customers and farm managers on-the-go access to purchasing, order</a:t>
            </a:r>
          </a:p>
          <a:p>
            <a:pPr marL="0" marR="0" lvl="0" indent="0" algn="just" defTabSz="914400" rtl="0" eaLnBrk="0" fontAlgn="base" latinLnBrk="0" hangingPunct="0">
              <a:lnSpc>
                <a:spcPct val="100000"/>
              </a:lnSpc>
              <a:spcBef>
                <a:spcPct val="0"/>
              </a:spcBef>
              <a:spcAft>
                <a:spcPct val="0"/>
              </a:spcAft>
              <a:buClrTx/>
              <a:buSzTx/>
              <a:buNone/>
              <a:tabLst/>
            </a:pPr>
            <a:r>
              <a:rPr lang="en-US" altLang="en-US" sz="2000" dirty="0">
                <a:latin typeface="Bell MT" panose="02020503060305020303" pitchFamily="18" charset="0"/>
                <a:ea typeface="Calibri Light" panose="020F0302020204030204" pitchFamily="34" charset="0"/>
                <a:cs typeface="Calibri Light" panose="020F0302020204030204" pitchFamily="34" charset="0"/>
              </a:rPr>
              <a:t>    </a:t>
            </a: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management, and farm monitoring features.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IoT Integration:</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    Implement IoT sensors for real-time tracking of milk yield, animal health, and environmental conditions</a:t>
            </a:r>
          </a:p>
          <a:p>
            <a:pPr marL="0" marR="0" lvl="0" indent="0" algn="just" defTabSz="914400" rtl="0" eaLnBrk="0" fontAlgn="base" latinLnBrk="0" hangingPunct="0">
              <a:lnSpc>
                <a:spcPct val="100000"/>
              </a:lnSpc>
              <a:spcBef>
                <a:spcPct val="0"/>
              </a:spcBef>
              <a:spcAft>
                <a:spcPct val="0"/>
              </a:spcAft>
              <a:buClrTx/>
              <a:buSzTx/>
              <a:buNone/>
              <a:tabLst/>
            </a:pPr>
            <a:r>
              <a:rPr lang="en-US" altLang="en-US" sz="2000" dirty="0">
                <a:latin typeface="Bell MT" panose="02020503060305020303" pitchFamily="18" charset="0"/>
                <a:ea typeface="Calibri Light" panose="020F0302020204030204" pitchFamily="34" charset="0"/>
                <a:cs typeface="Calibri Light" panose="020F0302020204030204" pitchFamily="34" charset="0"/>
              </a:rPr>
              <a:t>    </a:t>
            </a: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within the farm.</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Automated Inventory Reordering:</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   Auto-generate orders for critical inventory items based on threshold levels.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4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Expanded Payment Gateways:</a:t>
            </a:r>
            <a:endParaRPr lang="en-US" altLang="en-US" sz="2000" dirty="0">
              <a:latin typeface="Bell MT" panose="02020503060305020303" pitchFamily="18" charset="0"/>
              <a:ea typeface="Calibri Light" panose="020F0302020204030204" pitchFamily="34" charset="0"/>
              <a:cs typeface="Calibri Light" panose="020F030202020403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effectLst/>
                <a:latin typeface="Bell MT" panose="02020503060305020303" pitchFamily="18" charset="0"/>
                <a:ea typeface="Calibri Light" panose="020F0302020204030204" pitchFamily="34" charset="0"/>
                <a:cs typeface="Calibri Light" panose="020F0302020204030204" pitchFamily="34" charset="0"/>
              </a:rPr>
              <a:t>    Integrate additional payment options for customers.</a:t>
            </a:r>
          </a:p>
        </p:txBody>
      </p:sp>
    </p:spTree>
    <p:extLst>
      <p:ext uri="{BB962C8B-B14F-4D97-AF65-F5344CB8AC3E}">
        <p14:creationId xmlns:p14="http://schemas.microsoft.com/office/powerpoint/2010/main" val="1927010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3A4A47-D5FA-695B-426A-510269184AED}"/>
              </a:ext>
            </a:extLst>
          </p:cNvPr>
          <p:cNvPicPr>
            <a:picLocks noChangeAspect="1"/>
          </p:cNvPicPr>
          <p:nvPr/>
        </p:nvPicPr>
        <p:blipFill>
          <a:blip r:embed="rId2"/>
          <a:stretch>
            <a:fillRect/>
          </a:stretch>
        </p:blipFill>
        <p:spPr>
          <a:xfrm>
            <a:off x="0" y="-2"/>
            <a:ext cx="12192000" cy="4149210"/>
          </a:xfrm>
          <a:prstGeom prst="rect">
            <a:avLst/>
          </a:prstGeom>
        </p:spPr>
      </p:pic>
      <p:pic>
        <p:nvPicPr>
          <p:cNvPr id="3" name="Picture 2">
            <a:extLst>
              <a:ext uri="{FF2B5EF4-FFF2-40B4-BE49-F238E27FC236}">
                <a16:creationId xmlns:a16="http://schemas.microsoft.com/office/drawing/2014/main" id="{E12AFE9B-B4C8-414F-DAD2-F7599FBCA6BF}"/>
              </a:ext>
            </a:extLst>
          </p:cNvPr>
          <p:cNvPicPr>
            <a:picLocks noChangeAspect="1"/>
          </p:cNvPicPr>
          <p:nvPr/>
        </p:nvPicPr>
        <p:blipFill>
          <a:blip r:embed="rId3"/>
          <a:stretch>
            <a:fillRect/>
          </a:stretch>
        </p:blipFill>
        <p:spPr>
          <a:xfrm>
            <a:off x="0" y="4149212"/>
            <a:ext cx="6096000" cy="2708785"/>
          </a:xfrm>
          <a:prstGeom prst="rect">
            <a:avLst/>
          </a:prstGeom>
        </p:spPr>
      </p:pic>
      <p:pic>
        <p:nvPicPr>
          <p:cNvPr id="4" name="Picture 3">
            <a:extLst>
              <a:ext uri="{FF2B5EF4-FFF2-40B4-BE49-F238E27FC236}">
                <a16:creationId xmlns:a16="http://schemas.microsoft.com/office/drawing/2014/main" id="{7FB118E7-D0D5-6E1A-E439-1DF293DC63A2}"/>
              </a:ext>
            </a:extLst>
          </p:cNvPr>
          <p:cNvPicPr>
            <a:picLocks noChangeAspect="1"/>
          </p:cNvPicPr>
          <p:nvPr/>
        </p:nvPicPr>
        <p:blipFill>
          <a:blip r:embed="rId4"/>
          <a:stretch>
            <a:fillRect/>
          </a:stretch>
        </p:blipFill>
        <p:spPr>
          <a:xfrm>
            <a:off x="6096000" y="4149211"/>
            <a:ext cx="6096000" cy="2708789"/>
          </a:xfrm>
          <a:prstGeom prst="rect">
            <a:avLst/>
          </a:prstGeom>
        </p:spPr>
      </p:pic>
    </p:spTree>
    <p:extLst>
      <p:ext uri="{BB962C8B-B14F-4D97-AF65-F5344CB8AC3E}">
        <p14:creationId xmlns:p14="http://schemas.microsoft.com/office/powerpoint/2010/main" val="425800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CA36C6-FF59-4F61-5A61-9E6D6184E2C7}"/>
              </a:ext>
            </a:extLst>
          </p:cNvPr>
          <p:cNvPicPr>
            <a:picLocks noChangeAspect="1"/>
          </p:cNvPicPr>
          <p:nvPr/>
        </p:nvPicPr>
        <p:blipFill>
          <a:blip r:embed="rId2"/>
          <a:stretch>
            <a:fillRect/>
          </a:stretch>
        </p:blipFill>
        <p:spPr>
          <a:xfrm>
            <a:off x="0" y="1"/>
            <a:ext cx="12192000" cy="3539612"/>
          </a:xfrm>
          <a:prstGeom prst="rect">
            <a:avLst/>
          </a:prstGeom>
        </p:spPr>
      </p:pic>
      <p:pic>
        <p:nvPicPr>
          <p:cNvPr id="3" name="Picture 2">
            <a:extLst>
              <a:ext uri="{FF2B5EF4-FFF2-40B4-BE49-F238E27FC236}">
                <a16:creationId xmlns:a16="http://schemas.microsoft.com/office/drawing/2014/main" id="{BD7A8473-CDC1-700F-4811-B76E36EA87A2}"/>
              </a:ext>
            </a:extLst>
          </p:cNvPr>
          <p:cNvPicPr>
            <a:picLocks noChangeAspect="1"/>
          </p:cNvPicPr>
          <p:nvPr/>
        </p:nvPicPr>
        <p:blipFill>
          <a:blip r:embed="rId3"/>
          <a:stretch>
            <a:fillRect/>
          </a:stretch>
        </p:blipFill>
        <p:spPr>
          <a:xfrm>
            <a:off x="0" y="3539613"/>
            <a:ext cx="3952568" cy="3318386"/>
          </a:xfrm>
          <a:prstGeom prst="rect">
            <a:avLst/>
          </a:prstGeom>
        </p:spPr>
      </p:pic>
      <p:pic>
        <p:nvPicPr>
          <p:cNvPr id="4" name="Picture 3">
            <a:extLst>
              <a:ext uri="{FF2B5EF4-FFF2-40B4-BE49-F238E27FC236}">
                <a16:creationId xmlns:a16="http://schemas.microsoft.com/office/drawing/2014/main" id="{0A5BF896-7707-A972-B985-224D7C915EEF}"/>
              </a:ext>
            </a:extLst>
          </p:cNvPr>
          <p:cNvPicPr>
            <a:picLocks noChangeAspect="1"/>
          </p:cNvPicPr>
          <p:nvPr/>
        </p:nvPicPr>
        <p:blipFill>
          <a:blip r:embed="rId4"/>
          <a:stretch>
            <a:fillRect/>
          </a:stretch>
        </p:blipFill>
        <p:spPr>
          <a:xfrm>
            <a:off x="3952568" y="3539613"/>
            <a:ext cx="4395019" cy="3318387"/>
          </a:xfrm>
          <a:prstGeom prst="rect">
            <a:avLst/>
          </a:prstGeom>
        </p:spPr>
      </p:pic>
      <p:pic>
        <p:nvPicPr>
          <p:cNvPr id="5" name="Picture 4">
            <a:extLst>
              <a:ext uri="{FF2B5EF4-FFF2-40B4-BE49-F238E27FC236}">
                <a16:creationId xmlns:a16="http://schemas.microsoft.com/office/drawing/2014/main" id="{C3FEC936-7A0D-0965-89B7-97F7DFF3765B}"/>
              </a:ext>
            </a:extLst>
          </p:cNvPr>
          <p:cNvPicPr>
            <a:picLocks noChangeAspect="1"/>
          </p:cNvPicPr>
          <p:nvPr/>
        </p:nvPicPr>
        <p:blipFill>
          <a:blip r:embed="rId5"/>
          <a:stretch>
            <a:fillRect/>
          </a:stretch>
        </p:blipFill>
        <p:spPr>
          <a:xfrm>
            <a:off x="8347587" y="3539612"/>
            <a:ext cx="3844413" cy="3318387"/>
          </a:xfrm>
          <a:prstGeom prst="rect">
            <a:avLst/>
          </a:prstGeom>
        </p:spPr>
      </p:pic>
    </p:spTree>
    <p:extLst>
      <p:ext uri="{BB962C8B-B14F-4D97-AF65-F5344CB8AC3E}">
        <p14:creationId xmlns:p14="http://schemas.microsoft.com/office/powerpoint/2010/main" val="1016799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FBAC97-1271-0609-18F2-F1EF4F0B88BE}"/>
              </a:ext>
            </a:extLst>
          </p:cNvPr>
          <p:cNvPicPr>
            <a:picLocks noChangeAspect="1"/>
          </p:cNvPicPr>
          <p:nvPr/>
        </p:nvPicPr>
        <p:blipFill>
          <a:blip r:embed="rId2"/>
          <a:stretch>
            <a:fillRect/>
          </a:stretch>
        </p:blipFill>
        <p:spPr>
          <a:xfrm>
            <a:off x="0" y="-1"/>
            <a:ext cx="4050890" cy="3156155"/>
          </a:xfrm>
          <a:prstGeom prst="rect">
            <a:avLst/>
          </a:prstGeom>
        </p:spPr>
      </p:pic>
      <p:pic>
        <p:nvPicPr>
          <p:cNvPr id="3" name="Picture 2">
            <a:extLst>
              <a:ext uri="{FF2B5EF4-FFF2-40B4-BE49-F238E27FC236}">
                <a16:creationId xmlns:a16="http://schemas.microsoft.com/office/drawing/2014/main" id="{E091CB3B-1800-F359-4898-419D6EABB3D4}"/>
              </a:ext>
            </a:extLst>
          </p:cNvPr>
          <p:cNvPicPr>
            <a:picLocks noChangeAspect="1"/>
          </p:cNvPicPr>
          <p:nvPr/>
        </p:nvPicPr>
        <p:blipFill>
          <a:blip r:embed="rId3"/>
          <a:stretch>
            <a:fillRect/>
          </a:stretch>
        </p:blipFill>
        <p:spPr>
          <a:xfrm>
            <a:off x="4050890" y="-1"/>
            <a:ext cx="4050890" cy="3156154"/>
          </a:xfrm>
          <a:prstGeom prst="rect">
            <a:avLst/>
          </a:prstGeom>
        </p:spPr>
      </p:pic>
      <p:pic>
        <p:nvPicPr>
          <p:cNvPr id="4" name="Picture 3">
            <a:extLst>
              <a:ext uri="{FF2B5EF4-FFF2-40B4-BE49-F238E27FC236}">
                <a16:creationId xmlns:a16="http://schemas.microsoft.com/office/drawing/2014/main" id="{1621827E-9DFB-0D4C-CA9B-A8948D058647}"/>
              </a:ext>
            </a:extLst>
          </p:cNvPr>
          <p:cNvPicPr>
            <a:picLocks noChangeAspect="1"/>
          </p:cNvPicPr>
          <p:nvPr/>
        </p:nvPicPr>
        <p:blipFill>
          <a:blip r:embed="rId4"/>
          <a:stretch>
            <a:fillRect/>
          </a:stretch>
        </p:blipFill>
        <p:spPr>
          <a:xfrm>
            <a:off x="8101780" y="-1"/>
            <a:ext cx="4090220" cy="3156154"/>
          </a:xfrm>
          <a:prstGeom prst="rect">
            <a:avLst/>
          </a:prstGeom>
        </p:spPr>
      </p:pic>
      <p:pic>
        <p:nvPicPr>
          <p:cNvPr id="5" name="Picture 4">
            <a:extLst>
              <a:ext uri="{FF2B5EF4-FFF2-40B4-BE49-F238E27FC236}">
                <a16:creationId xmlns:a16="http://schemas.microsoft.com/office/drawing/2014/main" id="{7B91D024-C0F1-9222-A6AB-F3AA2B215206}"/>
              </a:ext>
            </a:extLst>
          </p:cNvPr>
          <p:cNvPicPr>
            <a:picLocks noChangeAspect="1"/>
          </p:cNvPicPr>
          <p:nvPr/>
        </p:nvPicPr>
        <p:blipFill>
          <a:blip r:embed="rId5"/>
          <a:stretch>
            <a:fillRect/>
          </a:stretch>
        </p:blipFill>
        <p:spPr>
          <a:xfrm>
            <a:off x="0" y="3156153"/>
            <a:ext cx="12192000" cy="3701847"/>
          </a:xfrm>
          <a:prstGeom prst="rect">
            <a:avLst/>
          </a:prstGeom>
        </p:spPr>
      </p:pic>
    </p:spTree>
    <p:extLst>
      <p:ext uri="{BB962C8B-B14F-4D97-AF65-F5344CB8AC3E}">
        <p14:creationId xmlns:p14="http://schemas.microsoft.com/office/powerpoint/2010/main" val="1534594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622</Words>
  <Application>Microsoft Office PowerPoint</Application>
  <PresentationFormat>Widescreen</PresentationFormat>
  <Paragraphs>109</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Algerian</vt:lpstr>
      <vt:lpstr>Arial</vt:lpstr>
      <vt:lpstr>Baskerville Old Face</vt:lpstr>
      <vt:lpstr>Bell MT</vt:lpstr>
      <vt:lpstr>Bodoni MT</vt:lpstr>
      <vt:lpstr>Calibri</vt:lpstr>
      <vt:lpstr>Calibri Light</vt:lpstr>
      <vt:lpstr>Centaur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KRISHNENDU LAL</dc:creator>
  <cp:lastModifiedBy>KRISHNENDU LAL</cp:lastModifiedBy>
  <cp:revision>45</cp:revision>
  <dcterms:created xsi:type="dcterms:W3CDTF">2024-11-11T15:50:44Z</dcterms:created>
  <dcterms:modified xsi:type="dcterms:W3CDTF">2024-11-12T16:56:47Z</dcterms:modified>
</cp:coreProperties>
</file>